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345" r:id="rId4"/>
    <p:sldId id="348" r:id="rId5"/>
    <p:sldId id="257" r:id="rId6"/>
    <p:sldId id="258" r:id="rId7"/>
    <p:sldId id="263" r:id="rId8"/>
    <p:sldId id="260" r:id="rId9"/>
    <p:sldId id="259" r:id="rId10"/>
    <p:sldId id="261" r:id="rId11"/>
    <p:sldId id="346" r:id="rId12"/>
    <p:sldId id="347" r:id="rId13"/>
    <p:sldId id="266" r:id="rId14"/>
    <p:sldId id="264" r:id="rId15"/>
    <p:sldId id="267" r:id="rId16"/>
    <p:sldId id="268" r:id="rId17"/>
    <p:sldId id="269" r:id="rId18"/>
    <p:sldId id="270" r:id="rId19"/>
    <p:sldId id="349" r:id="rId20"/>
    <p:sldId id="342" r:id="rId21"/>
    <p:sldId id="262" r:id="rId22"/>
    <p:sldId id="353" r:id="rId23"/>
    <p:sldId id="265" r:id="rId24"/>
    <p:sldId id="351" r:id="rId25"/>
    <p:sldId id="352" r:id="rId26"/>
    <p:sldId id="354" r:id="rId27"/>
    <p:sldId id="355" r:id="rId28"/>
    <p:sldId id="341" r:id="rId29"/>
    <p:sldId id="286" r:id="rId30"/>
    <p:sldId id="313" r:id="rId31"/>
    <p:sldId id="314" r:id="rId32"/>
    <p:sldId id="350" r:id="rId33"/>
    <p:sldId id="329" r:id="rId34"/>
    <p:sldId id="332" r:id="rId35"/>
    <p:sldId id="330" r:id="rId36"/>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116D40-7250-45EE-8922-DFA3B3A74345}" v="66" dt="2026-05-28T02:13:50.19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105" d="100"/>
          <a:sy n="105" d="100"/>
        </p:scale>
        <p:origin x="83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42" Type="http://schemas.microsoft.com/office/2015/10/relationships/revisionInfo" Target="revisionInfo.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is Guillermo Rodriguez Escribano" userId="42d2e4959a5c0f13" providerId="LiveId" clId="{FFAC434A-6244-41EB-AB3E-0C4BA193EE2F}"/>
    <pc:docChg chg="custSel addSld modSld">
      <pc:chgData name="Luis Guillermo Rodriguez Escribano" userId="42d2e4959a5c0f13" providerId="LiveId" clId="{FFAC434A-6244-41EB-AB3E-0C4BA193EE2F}" dt="2026-05-08T21:55:10.696" v="711" actId="22"/>
      <pc:docMkLst>
        <pc:docMk/>
      </pc:docMkLst>
      <pc:sldChg chg="modSp mod">
        <pc:chgData name="Luis Guillermo Rodriguez Escribano" userId="42d2e4959a5c0f13" providerId="LiveId" clId="{FFAC434A-6244-41EB-AB3E-0C4BA193EE2F}" dt="2026-05-01T01:06:59.930" v="33" actId="5793"/>
        <pc:sldMkLst>
          <pc:docMk/>
          <pc:sldMk cId="1226435090" sldId="259"/>
        </pc:sldMkLst>
        <pc:spChg chg="mod">
          <ac:chgData name="Luis Guillermo Rodriguez Escribano" userId="42d2e4959a5c0f13" providerId="LiveId" clId="{FFAC434A-6244-41EB-AB3E-0C4BA193EE2F}" dt="2026-05-01T01:06:59.930" v="33" actId="5793"/>
          <ac:spMkLst>
            <pc:docMk/>
            <pc:sldMk cId="1226435090" sldId="259"/>
            <ac:spMk id="2" creationId="{55343724-F4E4-3623-D6E3-69756D7CE27F}"/>
          </ac:spMkLst>
        </pc:spChg>
      </pc:sldChg>
      <pc:sldChg chg="addSp delSp modSp new mod setBg">
        <pc:chgData name="Luis Guillermo Rodriguez Escribano" userId="42d2e4959a5c0f13" providerId="LiveId" clId="{FFAC434A-6244-41EB-AB3E-0C4BA193EE2F}" dt="2026-05-01T01:05:54.148" v="3" actId="26606"/>
        <pc:sldMkLst>
          <pc:docMk/>
          <pc:sldMk cId="2131893999" sldId="260"/>
        </pc:sldMkLst>
        <pc:spChg chg="mod">
          <ac:chgData name="Luis Guillermo Rodriguez Escribano" userId="42d2e4959a5c0f13" providerId="LiveId" clId="{FFAC434A-6244-41EB-AB3E-0C4BA193EE2F}" dt="2026-05-01T01:05:54.148" v="3" actId="26606"/>
          <ac:spMkLst>
            <pc:docMk/>
            <pc:sldMk cId="2131893999" sldId="260"/>
            <ac:spMk id="2" creationId="{7757B637-13B6-71DE-ECD1-FE9AE576FCE9}"/>
          </ac:spMkLst>
        </pc:spChg>
        <pc:spChg chg="add">
          <ac:chgData name="Luis Guillermo Rodriguez Escribano" userId="42d2e4959a5c0f13" providerId="LiveId" clId="{FFAC434A-6244-41EB-AB3E-0C4BA193EE2F}" dt="2026-05-01T01:05:54.148" v="3" actId="26606"/>
          <ac:spMkLst>
            <pc:docMk/>
            <pc:sldMk cId="2131893999" sldId="260"/>
            <ac:spMk id="10" creationId="{D4771268-CB57-404A-9271-370EB28F6090}"/>
          </ac:spMkLst>
        </pc:spChg>
        <pc:picChg chg="add mod ord">
          <ac:chgData name="Luis Guillermo Rodriguez Escribano" userId="42d2e4959a5c0f13" providerId="LiveId" clId="{FFAC434A-6244-41EB-AB3E-0C4BA193EE2F}" dt="2026-05-01T01:05:54.148" v="3" actId="26606"/>
          <ac:picMkLst>
            <pc:docMk/>
            <pc:sldMk cId="2131893999" sldId="260"/>
            <ac:picMk id="5" creationId="{2141EEB7-E63F-3C92-B1BE-D339A50801C8}"/>
          </ac:picMkLst>
        </pc:picChg>
      </pc:sldChg>
      <pc:sldChg chg="modSp new mod">
        <pc:chgData name="Luis Guillermo Rodriguez Escribano" userId="42d2e4959a5c0f13" providerId="LiveId" clId="{FFAC434A-6244-41EB-AB3E-0C4BA193EE2F}" dt="2026-05-01T03:56:57.395" v="701" actId="20577"/>
        <pc:sldMkLst>
          <pc:docMk/>
          <pc:sldMk cId="3024275932" sldId="261"/>
        </pc:sldMkLst>
        <pc:spChg chg="mod">
          <ac:chgData name="Luis Guillermo Rodriguez Escribano" userId="42d2e4959a5c0f13" providerId="LiveId" clId="{FFAC434A-6244-41EB-AB3E-0C4BA193EE2F}" dt="2026-05-01T01:29:10.094" v="641" actId="20577"/>
          <ac:spMkLst>
            <pc:docMk/>
            <pc:sldMk cId="3024275932" sldId="261"/>
            <ac:spMk id="2" creationId="{F7EA3F03-F87B-D3A8-D84C-7D52FCCF8EEF}"/>
          </ac:spMkLst>
        </pc:spChg>
      </pc:sldChg>
      <pc:sldChg chg="modSp new mod">
        <pc:chgData name="Luis Guillermo Rodriguez Escribano" userId="42d2e4959a5c0f13" providerId="LiveId" clId="{FFAC434A-6244-41EB-AB3E-0C4BA193EE2F}" dt="2026-05-01T01:46:57.786" v="676" actId="20577"/>
        <pc:sldMkLst>
          <pc:docMk/>
          <pc:sldMk cId="3312711666" sldId="262"/>
        </pc:sldMkLst>
        <pc:spChg chg="mod">
          <ac:chgData name="Luis Guillermo Rodriguez Escribano" userId="42d2e4959a5c0f13" providerId="LiveId" clId="{FFAC434A-6244-41EB-AB3E-0C4BA193EE2F}" dt="2026-05-01T01:46:57.786" v="676" actId="20577"/>
          <ac:spMkLst>
            <pc:docMk/>
            <pc:sldMk cId="3312711666" sldId="262"/>
            <ac:spMk id="3" creationId="{9B91B8F8-4868-F8EF-B4EF-02D6D5A9D9A9}"/>
          </ac:spMkLst>
        </pc:spChg>
      </pc:sldChg>
      <pc:sldChg chg="addSp delSp modSp new mod">
        <pc:chgData name="Luis Guillermo Rodriguez Escribano" userId="42d2e4959a5c0f13" providerId="LiveId" clId="{FFAC434A-6244-41EB-AB3E-0C4BA193EE2F}" dt="2026-05-08T21:11:03.218" v="709" actId="1076"/>
        <pc:sldMkLst>
          <pc:docMk/>
          <pc:sldMk cId="3229130538" sldId="263"/>
        </pc:sldMkLst>
        <pc:spChg chg="add mod">
          <ac:chgData name="Luis Guillermo Rodriguez Escribano" userId="42d2e4959a5c0f13" providerId="LiveId" clId="{FFAC434A-6244-41EB-AB3E-0C4BA193EE2F}" dt="2026-05-08T21:11:03.218" v="709" actId="1076"/>
          <ac:spMkLst>
            <pc:docMk/>
            <pc:sldMk cId="3229130538" sldId="263"/>
            <ac:spMk id="7" creationId="{8FB557E5-7482-6743-EF50-A8DE2082B398}"/>
          </ac:spMkLst>
        </pc:spChg>
        <pc:picChg chg="add mod ord">
          <ac:chgData name="Luis Guillermo Rodriguez Escribano" userId="42d2e4959a5c0f13" providerId="LiveId" clId="{FFAC434A-6244-41EB-AB3E-0C4BA193EE2F}" dt="2026-05-08T21:10:12.253" v="703" actId="22"/>
          <ac:picMkLst>
            <pc:docMk/>
            <pc:sldMk cId="3229130538" sldId="263"/>
            <ac:picMk id="5" creationId="{955E8753-D3A0-A721-4F5D-9E956046C466}"/>
          </ac:picMkLst>
        </pc:picChg>
      </pc:sldChg>
      <pc:sldChg chg="addSp delSp modSp new mod">
        <pc:chgData name="Luis Guillermo Rodriguez Escribano" userId="42d2e4959a5c0f13" providerId="LiveId" clId="{FFAC434A-6244-41EB-AB3E-0C4BA193EE2F}" dt="2026-05-08T21:55:10.696" v="711" actId="22"/>
        <pc:sldMkLst>
          <pc:docMk/>
          <pc:sldMk cId="368402531" sldId="264"/>
        </pc:sldMkLst>
        <pc:picChg chg="add mod ord">
          <ac:chgData name="Luis Guillermo Rodriguez Escribano" userId="42d2e4959a5c0f13" providerId="LiveId" clId="{FFAC434A-6244-41EB-AB3E-0C4BA193EE2F}" dt="2026-05-08T21:55:10.696" v="711" actId="22"/>
          <ac:picMkLst>
            <pc:docMk/>
            <pc:sldMk cId="368402531" sldId="264"/>
            <ac:picMk id="5" creationId="{F23782B3-8A74-A239-EFFC-F5A1507CA2A7}"/>
          </ac:picMkLst>
        </pc:picChg>
      </pc:sldChg>
    </pc:docChg>
  </pc:docChgLst>
  <pc:docChgLst>
    <pc:chgData name="Luis Guillermo Rodriguez Escribano" userId="42d2e4959a5c0f13" providerId="LiveId" clId="{5FD44395-130E-42C7-8415-83CCA931F79E}"/>
    <pc:docChg chg="undo custSel addSld delSld modSld sldOrd">
      <pc:chgData name="Luis Guillermo Rodriguez Escribano" userId="42d2e4959a5c0f13" providerId="LiveId" clId="{5FD44395-130E-42C7-8415-83CCA931F79E}" dt="2026-05-28T04:27:35.771" v="1416"/>
      <pc:docMkLst>
        <pc:docMk/>
      </pc:docMkLst>
      <pc:sldChg chg="addSp modSp mod">
        <pc:chgData name="Luis Guillermo Rodriguez Escribano" userId="42d2e4959a5c0f13" providerId="LiveId" clId="{5FD44395-130E-42C7-8415-83CCA931F79E}" dt="2026-05-28T02:38:02.743" v="1398" actId="790"/>
        <pc:sldMkLst>
          <pc:docMk/>
          <pc:sldMk cId="694664573" sldId="256"/>
        </pc:sldMkLst>
        <pc:spChg chg="mod">
          <ac:chgData name="Luis Guillermo Rodriguez Escribano" userId="42d2e4959a5c0f13" providerId="LiveId" clId="{5FD44395-130E-42C7-8415-83CCA931F79E}" dt="2026-05-28T02:38:02.743" v="1398" actId="790"/>
          <ac:spMkLst>
            <pc:docMk/>
            <pc:sldMk cId="694664573" sldId="256"/>
            <ac:spMk id="2" creationId="{26788B84-B613-FAC6-99A5-6B97F7B7C409}"/>
          </ac:spMkLst>
        </pc:spChg>
        <pc:spChg chg="mod">
          <ac:chgData name="Luis Guillermo Rodriguez Escribano" userId="42d2e4959a5c0f13" providerId="LiveId" clId="{5FD44395-130E-42C7-8415-83CCA931F79E}" dt="2026-05-28T02:38:02.743" v="1398" actId="790"/>
          <ac:spMkLst>
            <pc:docMk/>
            <pc:sldMk cId="694664573" sldId="256"/>
            <ac:spMk id="3" creationId="{7B0F8DB7-70A9-347E-29FF-4884A1DD2EA8}"/>
          </ac:spMkLst>
        </pc:spChg>
        <pc:picChg chg="add mod">
          <ac:chgData name="Luis Guillermo Rodriguez Escribano" userId="42d2e4959a5c0f13" providerId="LiveId" clId="{5FD44395-130E-42C7-8415-83CCA931F79E}" dt="2026-05-28T00:39:22.669" v="1063" actId="14100"/>
          <ac:picMkLst>
            <pc:docMk/>
            <pc:sldMk cId="694664573" sldId="256"/>
            <ac:picMk id="5" creationId="{4DF3A43B-3954-B150-A88B-2FF111E2F2C0}"/>
          </ac:picMkLst>
        </pc:picChg>
      </pc:sldChg>
      <pc:sldChg chg="addSp modSp mod setBg">
        <pc:chgData name="Luis Guillermo Rodriguez Escribano" userId="42d2e4959a5c0f13" providerId="LiveId" clId="{5FD44395-130E-42C7-8415-83CCA931F79E}" dt="2026-05-28T02:38:02.743" v="1398" actId="790"/>
        <pc:sldMkLst>
          <pc:docMk/>
          <pc:sldMk cId="2765294331" sldId="257"/>
        </pc:sldMkLst>
        <pc:spChg chg="mod">
          <ac:chgData name="Luis Guillermo Rodriguez Escribano" userId="42d2e4959a5c0f13" providerId="LiveId" clId="{5FD44395-130E-42C7-8415-83CCA931F79E}" dt="2026-05-28T02:38:02.743" v="1398" actId="790"/>
          <ac:spMkLst>
            <pc:docMk/>
            <pc:sldMk cId="2765294331" sldId="257"/>
            <ac:spMk id="2" creationId="{7D4EBDBF-0FF7-BD57-A12A-823D81E50907}"/>
          </ac:spMkLst>
        </pc:spChg>
        <pc:spChg chg="mod">
          <ac:chgData name="Luis Guillermo Rodriguez Escribano" userId="42d2e4959a5c0f13" providerId="LiveId" clId="{5FD44395-130E-42C7-8415-83CCA931F79E}" dt="2026-05-28T02:38:02.743" v="1398" actId="790"/>
          <ac:spMkLst>
            <pc:docMk/>
            <pc:sldMk cId="2765294331" sldId="257"/>
            <ac:spMk id="6" creationId="{B437DF54-E7E9-0237-74E6-2BFE6AFFC82B}"/>
          </ac:spMkLst>
        </pc:spChg>
        <pc:spChg chg="add mod">
          <ac:chgData name="Luis Guillermo Rodriguez Escribano" userId="42d2e4959a5c0f13" providerId="LiveId" clId="{5FD44395-130E-42C7-8415-83CCA931F79E}" dt="2026-05-28T02:38:02.743" v="1398" actId="790"/>
          <ac:spMkLst>
            <pc:docMk/>
            <pc:sldMk cId="2765294331" sldId="257"/>
            <ac:spMk id="11" creationId="{66E48AFA-8884-4F68-A44F-D2C1E8609C5A}"/>
          </ac:spMkLst>
        </pc:spChg>
        <pc:spChg chg="add mod">
          <ac:chgData name="Luis Guillermo Rodriguez Escribano" userId="42d2e4959a5c0f13" providerId="LiveId" clId="{5FD44395-130E-42C7-8415-83CCA931F79E}" dt="2026-05-28T02:38:02.743" v="1398" actId="790"/>
          <ac:spMkLst>
            <pc:docMk/>
            <pc:sldMk cId="2765294331" sldId="257"/>
            <ac:spMk id="13" creationId="{969D19A6-08CB-498C-93EC-3FFB021FC68A}"/>
          </ac:spMkLst>
        </pc:spChg>
        <pc:picChg chg="add mod">
          <ac:chgData name="Luis Guillermo Rodriguez Escribano" userId="42d2e4959a5c0f13" providerId="LiveId" clId="{5FD44395-130E-42C7-8415-83CCA931F79E}" dt="2026-05-28T00:40:18.060" v="1068" actId="1076"/>
          <ac:picMkLst>
            <pc:docMk/>
            <pc:sldMk cId="2765294331" sldId="257"/>
            <ac:picMk id="3" creationId="{D6AE8AF3-7700-B5BF-32D8-6E7F362CED30}"/>
          </ac:picMkLst>
        </pc:picChg>
        <pc:picChg chg="mod">
          <ac:chgData name="Luis Guillermo Rodriguez Escribano" userId="42d2e4959a5c0f13" providerId="LiveId" clId="{5FD44395-130E-42C7-8415-83CCA931F79E}" dt="2026-05-19T13:44:27.227" v="27" actId="26606"/>
          <ac:picMkLst>
            <pc:docMk/>
            <pc:sldMk cId="2765294331" sldId="257"/>
            <ac:picMk id="5" creationId="{64A48947-2692-4CD3-608F-CF292FE0B63D}"/>
          </ac:picMkLst>
        </pc:picChg>
      </pc:sldChg>
      <pc:sldChg chg="addSp modSp mod ord setBg">
        <pc:chgData name="Luis Guillermo Rodriguez Escribano" userId="42d2e4959a5c0f13" providerId="LiveId" clId="{5FD44395-130E-42C7-8415-83CCA931F79E}" dt="2026-05-28T02:38:02.743" v="1398" actId="790"/>
        <pc:sldMkLst>
          <pc:docMk/>
          <pc:sldMk cId="2282767757" sldId="258"/>
        </pc:sldMkLst>
        <pc:spChg chg="mod">
          <ac:chgData name="Luis Guillermo Rodriguez Escribano" userId="42d2e4959a5c0f13" providerId="LiveId" clId="{5FD44395-130E-42C7-8415-83CCA931F79E}" dt="2026-05-28T02:38:02.743" v="1398" actId="790"/>
          <ac:spMkLst>
            <pc:docMk/>
            <pc:sldMk cId="2282767757" sldId="258"/>
            <ac:spMk id="2" creationId="{654538E2-C899-A1ED-01AC-265D4BBACD4D}"/>
          </ac:spMkLst>
        </pc:spChg>
        <pc:spChg chg="mod">
          <ac:chgData name="Luis Guillermo Rodriguez Escribano" userId="42d2e4959a5c0f13" providerId="LiveId" clId="{5FD44395-130E-42C7-8415-83CCA931F79E}" dt="2026-05-28T02:38:02.743" v="1398" actId="790"/>
          <ac:spMkLst>
            <pc:docMk/>
            <pc:sldMk cId="2282767757" sldId="258"/>
            <ac:spMk id="6" creationId="{0C54F285-F072-EAA6-CEFB-57867E216CDB}"/>
          </ac:spMkLst>
        </pc:spChg>
        <pc:spChg chg="add mod">
          <ac:chgData name="Luis Guillermo Rodriguez Escribano" userId="42d2e4959a5c0f13" providerId="LiveId" clId="{5FD44395-130E-42C7-8415-83CCA931F79E}" dt="2026-05-28T02:38:02.743" v="1398" actId="790"/>
          <ac:spMkLst>
            <pc:docMk/>
            <pc:sldMk cId="2282767757" sldId="258"/>
            <ac:spMk id="11" creationId="{0B9EE3F3-89B7-43C3-8651-C4C96830993D}"/>
          </ac:spMkLst>
        </pc:spChg>
        <pc:spChg chg="add mod">
          <ac:chgData name="Luis Guillermo Rodriguez Escribano" userId="42d2e4959a5c0f13" providerId="LiveId" clId="{5FD44395-130E-42C7-8415-83CCA931F79E}" dt="2026-05-28T02:38:02.743" v="1398" actId="790"/>
          <ac:spMkLst>
            <pc:docMk/>
            <pc:sldMk cId="2282767757" sldId="258"/>
            <ac:spMk id="13" creationId="{33AE4636-AEEC-45D6-84D4-7AC2DA48ECF8}"/>
          </ac:spMkLst>
        </pc:spChg>
        <pc:spChg chg="add mod">
          <ac:chgData name="Luis Guillermo Rodriguez Escribano" userId="42d2e4959a5c0f13" providerId="LiveId" clId="{5FD44395-130E-42C7-8415-83CCA931F79E}" dt="2026-05-28T02:38:02.743" v="1398" actId="790"/>
          <ac:spMkLst>
            <pc:docMk/>
            <pc:sldMk cId="2282767757" sldId="258"/>
            <ac:spMk id="15" creationId="{8D9CE0F4-2EB2-4F1F-8AAC-DB3571D9FE10}"/>
          </ac:spMkLst>
        </pc:spChg>
        <pc:picChg chg="add mod">
          <ac:chgData name="Luis Guillermo Rodriguez Escribano" userId="42d2e4959a5c0f13" providerId="LiveId" clId="{5FD44395-130E-42C7-8415-83CCA931F79E}" dt="2026-05-28T00:40:21.609" v="1069"/>
          <ac:picMkLst>
            <pc:docMk/>
            <pc:sldMk cId="2282767757" sldId="258"/>
            <ac:picMk id="3" creationId="{B87380DA-F99C-2AE0-F75B-002EE186B4BF}"/>
          </ac:picMkLst>
        </pc:picChg>
        <pc:picChg chg="mod ord">
          <ac:chgData name="Luis Guillermo Rodriguez Escribano" userId="42d2e4959a5c0f13" providerId="LiveId" clId="{5FD44395-130E-42C7-8415-83CCA931F79E}" dt="2026-05-27T18:33:05.916" v="168" actId="1076"/>
          <ac:picMkLst>
            <pc:docMk/>
            <pc:sldMk cId="2282767757" sldId="258"/>
            <ac:picMk id="5" creationId="{BB024161-D6BC-044E-C438-934AD8C702E9}"/>
          </ac:picMkLst>
        </pc:picChg>
      </pc:sldChg>
      <pc:sldChg chg="addSp modSp mod ord">
        <pc:chgData name="Luis Guillermo Rodriguez Escribano" userId="42d2e4959a5c0f13" providerId="LiveId" clId="{5FD44395-130E-42C7-8415-83CCA931F79E}" dt="2026-05-28T02:38:02.743" v="1398" actId="790"/>
        <pc:sldMkLst>
          <pc:docMk/>
          <pc:sldMk cId="1226435090" sldId="259"/>
        </pc:sldMkLst>
        <pc:spChg chg="mod">
          <ac:chgData name="Luis Guillermo Rodriguez Escribano" userId="42d2e4959a5c0f13" providerId="LiveId" clId="{5FD44395-130E-42C7-8415-83CCA931F79E}" dt="2026-05-28T02:38:02.743" v="1398" actId="790"/>
          <ac:spMkLst>
            <pc:docMk/>
            <pc:sldMk cId="1226435090" sldId="259"/>
            <ac:spMk id="2" creationId="{55343724-F4E4-3623-D6E3-69756D7CE27F}"/>
          </ac:spMkLst>
        </pc:spChg>
        <pc:spChg chg="add mod">
          <ac:chgData name="Luis Guillermo Rodriguez Escribano" userId="42d2e4959a5c0f13" providerId="LiveId" clId="{5FD44395-130E-42C7-8415-83CCA931F79E}" dt="2026-05-28T02:38:02.743" v="1398" actId="790"/>
          <ac:spMkLst>
            <pc:docMk/>
            <pc:sldMk cId="1226435090" sldId="259"/>
            <ac:spMk id="4" creationId="{7061C924-D6C4-4BF4-556A-0D322BCB7FDF}"/>
          </ac:spMkLst>
        </pc:spChg>
        <pc:spChg chg="mod">
          <ac:chgData name="Luis Guillermo Rodriguez Escribano" userId="42d2e4959a5c0f13" providerId="LiveId" clId="{5FD44395-130E-42C7-8415-83CCA931F79E}" dt="2026-05-28T02:38:02.743" v="1398" actId="790"/>
          <ac:spMkLst>
            <pc:docMk/>
            <pc:sldMk cId="1226435090" sldId="259"/>
            <ac:spMk id="15" creationId="{8F3AC08E-B674-4E52-831A-08E1CF55E1D4}"/>
          </ac:spMkLst>
        </pc:spChg>
        <pc:spChg chg="mod">
          <ac:chgData name="Luis Guillermo Rodriguez Escribano" userId="42d2e4959a5c0f13" providerId="LiveId" clId="{5FD44395-130E-42C7-8415-83CCA931F79E}" dt="2026-05-28T02:38:02.743" v="1398" actId="790"/>
          <ac:spMkLst>
            <pc:docMk/>
            <pc:sldMk cId="1226435090" sldId="259"/>
            <ac:spMk id="17" creationId="{77D859EF-0C2A-487B-A0C6-A8276E48DDB9}"/>
          </ac:spMkLst>
        </pc:spChg>
        <pc:spChg chg="mod">
          <ac:chgData name="Luis Guillermo Rodriguez Escribano" userId="42d2e4959a5c0f13" providerId="LiveId" clId="{5FD44395-130E-42C7-8415-83CCA931F79E}" dt="2026-05-28T02:38:02.743" v="1398" actId="790"/>
          <ac:spMkLst>
            <pc:docMk/>
            <pc:sldMk cId="1226435090" sldId="259"/>
            <ac:spMk id="19" creationId="{369B80C7-2B0D-4C19-AF01-91BFC4EBC999}"/>
          </ac:spMkLst>
        </pc:spChg>
        <pc:spChg chg="mod">
          <ac:chgData name="Luis Guillermo Rodriguez Escribano" userId="42d2e4959a5c0f13" providerId="LiveId" clId="{5FD44395-130E-42C7-8415-83CCA931F79E}" dt="2026-05-28T02:38:02.743" v="1398" actId="790"/>
          <ac:spMkLst>
            <pc:docMk/>
            <pc:sldMk cId="1226435090" sldId="259"/>
            <ac:spMk id="21" creationId="{EDB19A81-C621-40A1-87E0-015F982C4807}"/>
          </ac:spMkLst>
        </pc:spChg>
        <pc:picChg chg="add mod">
          <ac:chgData name="Luis Guillermo Rodriguez Escribano" userId="42d2e4959a5c0f13" providerId="LiveId" clId="{5FD44395-130E-42C7-8415-83CCA931F79E}" dt="2026-05-28T00:40:43.430" v="1075" actId="1076"/>
          <ac:picMkLst>
            <pc:docMk/>
            <pc:sldMk cId="1226435090" sldId="259"/>
            <ac:picMk id="3" creationId="{E32F9172-AE7D-9554-26B8-76394564250A}"/>
          </ac:picMkLst>
        </pc:picChg>
      </pc:sldChg>
      <pc:sldChg chg="addSp modSp mod ord">
        <pc:chgData name="Luis Guillermo Rodriguez Escribano" userId="42d2e4959a5c0f13" providerId="LiveId" clId="{5FD44395-130E-42C7-8415-83CCA931F79E}" dt="2026-05-28T02:38:02.743" v="1398" actId="790"/>
        <pc:sldMkLst>
          <pc:docMk/>
          <pc:sldMk cId="2131893999" sldId="260"/>
        </pc:sldMkLst>
        <pc:spChg chg="mod">
          <ac:chgData name="Luis Guillermo Rodriguez Escribano" userId="42d2e4959a5c0f13" providerId="LiveId" clId="{5FD44395-130E-42C7-8415-83CCA931F79E}" dt="2026-05-28T02:38:02.743" v="1398" actId="790"/>
          <ac:spMkLst>
            <pc:docMk/>
            <pc:sldMk cId="2131893999" sldId="260"/>
            <ac:spMk id="2" creationId="{7757B637-13B6-71DE-ECD1-FE9AE576FCE9}"/>
          </ac:spMkLst>
        </pc:spChg>
        <pc:spChg chg="add mod">
          <ac:chgData name="Luis Guillermo Rodriguez Escribano" userId="42d2e4959a5c0f13" providerId="LiveId" clId="{5FD44395-130E-42C7-8415-83CCA931F79E}" dt="2026-05-28T02:38:02.743" v="1398" actId="790"/>
          <ac:spMkLst>
            <pc:docMk/>
            <pc:sldMk cId="2131893999" sldId="260"/>
            <ac:spMk id="4" creationId="{D0AB4CF4-7D5E-5D8F-6485-A334E8CE3241}"/>
          </ac:spMkLst>
        </pc:spChg>
        <pc:spChg chg="mod">
          <ac:chgData name="Luis Guillermo Rodriguez Escribano" userId="42d2e4959a5c0f13" providerId="LiveId" clId="{5FD44395-130E-42C7-8415-83CCA931F79E}" dt="2026-05-28T02:38:02.743" v="1398" actId="790"/>
          <ac:spMkLst>
            <pc:docMk/>
            <pc:sldMk cId="2131893999" sldId="260"/>
            <ac:spMk id="10" creationId="{D4771268-CB57-404A-9271-370EB28F6090}"/>
          </ac:spMkLst>
        </pc:spChg>
        <pc:picChg chg="add mod">
          <ac:chgData name="Luis Guillermo Rodriguez Escribano" userId="42d2e4959a5c0f13" providerId="LiveId" clId="{5FD44395-130E-42C7-8415-83CCA931F79E}" dt="2026-05-28T00:40:32.480" v="1072" actId="1076"/>
          <ac:picMkLst>
            <pc:docMk/>
            <pc:sldMk cId="2131893999" sldId="260"/>
            <ac:picMk id="3" creationId="{7ECEA836-8013-BE76-9117-5C69FF1852BC}"/>
          </ac:picMkLst>
        </pc:picChg>
        <pc:picChg chg="mod">
          <ac:chgData name="Luis Guillermo Rodriguez Escribano" userId="42d2e4959a5c0f13" providerId="LiveId" clId="{5FD44395-130E-42C7-8415-83CCA931F79E}" dt="2026-05-28T00:40:36.319" v="1073" actId="1076"/>
          <ac:picMkLst>
            <pc:docMk/>
            <pc:sldMk cId="2131893999" sldId="260"/>
            <ac:picMk id="5" creationId="{2141EEB7-E63F-3C92-B1BE-D339A50801C8}"/>
          </ac:picMkLst>
        </pc:picChg>
      </pc:sldChg>
      <pc:sldChg chg="addSp delSp modSp mod ord setBg">
        <pc:chgData name="Luis Guillermo Rodriguez Escribano" userId="42d2e4959a5c0f13" providerId="LiveId" clId="{5FD44395-130E-42C7-8415-83CCA931F79E}" dt="2026-05-28T02:38:02.743" v="1398" actId="790"/>
        <pc:sldMkLst>
          <pc:docMk/>
          <pc:sldMk cId="3024275932" sldId="261"/>
        </pc:sldMkLst>
        <pc:spChg chg="mod">
          <ac:chgData name="Luis Guillermo Rodriguez Escribano" userId="42d2e4959a5c0f13" providerId="LiveId" clId="{5FD44395-130E-42C7-8415-83CCA931F79E}" dt="2026-05-28T02:38:02.743" v="1398" actId="790"/>
          <ac:spMkLst>
            <pc:docMk/>
            <pc:sldMk cId="3024275932" sldId="261"/>
            <ac:spMk id="2" creationId="{F7EA3F03-F87B-D3A8-D84C-7D52FCCF8EEF}"/>
          </ac:spMkLst>
        </pc:spChg>
        <pc:spChg chg="add mod">
          <ac:chgData name="Luis Guillermo Rodriguez Escribano" userId="42d2e4959a5c0f13" providerId="LiveId" clId="{5FD44395-130E-42C7-8415-83CCA931F79E}" dt="2026-05-28T02:38:02.743" v="1398" actId="790"/>
          <ac:spMkLst>
            <pc:docMk/>
            <pc:sldMk cId="3024275932" sldId="261"/>
            <ac:spMk id="3" creationId="{55BB96ED-F827-149F-2475-21EC8E71B1D4}"/>
          </ac:spMkLst>
        </pc:spChg>
        <pc:spChg chg="add mod">
          <ac:chgData name="Luis Guillermo Rodriguez Escribano" userId="42d2e4959a5c0f13" providerId="LiveId" clId="{5FD44395-130E-42C7-8415-83CCA931F79E}" dt="2026-05-28T02:38:02.743" v="1398" actId="790"/>
          <ac:spMkLst>
            <pc:docMk/>
            <pc:sldMk cId="3024275932" sldId="261"/>
            <ac:spMk id="19" creationId="{7517A47C-B2E5-4B79-8061-D74B1311AF6E}"/>
          </ac:spMkLst>
        </pc:spChg>
        <pc:spChg chg="add mod">
          <ac:chgData name="Luis Guillermo Rodriguez Escribano" userId="42d2e4959a5c0f13" providerId="LiveId" clId="{5FD44395-130E-42C7-8415-83CCA931F79E}" dt="2026-05-28T02:38:02.743" v="1398" actId="790"/>
          <ac:spMkLst>
            <pc:docMk/>
            <pc:sldMk cId="3024275932" sldId="261"/>
            <ac:spMk id="20" creationId="{C505E780-2083-4CB5-A42A-5E0E2908ECC3}"/>
          </ac:spMkLst>
        </pc:spChg>
        <pc:spChg chg="add mod">
          <ac:chgData name="Luis Guillermo Rodriguez Escribano" userId="42d2e4959a5c0f13" providerId="LiveId" clId="{5FD44395-130E-42C7-8415-83CCA931F79E}" dt="2026-05-28T02:38:02.743" v="1398" actId="790"/>
          <ac:spMkLst>
            <pc:docMk/>
            <pc:sldMk cId="3024275932" sldId="261"/>
            <ac:spMk id="21" creationId="{D2C0AE1C-0118-41AE-8A10-7CDCBF10E96F}"/>
          </ac:spMkLst>
        </pc:spChg>
        <pc:spChg chg="add mod">
          <ac:chgData name="Luis Guillermo Rodriguez Escribano" userId="42d2e4959a5c0f13" providerId="LiveId" clId="{5FD44395-130E-42C7-8415-83CCA931F79E}" dt="2026-05-28T02:38:02.743" v="1398" actId="790"/>
          <ac:spMkLst>
            <pc:docMk/>
            <pc:sldMk cId="3024275932" sldId="261"/>
            <ac:spMk id="22" creationId="{463EEC44-1BA3-44ED-81FC-A644B04B2A44}"/>
          </ac:spMkLst>
        </pc:spChg>
        <pc:graphicFrameChg chg="add modGraphic">
          <ac:chgData name="Luis Guillermo Rodriguez Escribano" userId="42d2e4959a5c0f13" providerId="LiveId" clId="{5FD44395-130E-42C7-8415-83CCA931F79E}" dt="2026-05-28T02:38:02.743" v="1398" actId="790"/>
          <ac:graphicFrameMkLst>
            <pc:docMk/>
            <pc:sldMk cId="3024275932" sldId="261"/>
            <ac:graphicFrameMk id="23" creationId="{6B3CCF23-A07D-6CD6-844F-48A1F0B56D61}"/>
          </ac:graphicFrameMkLst>
        </pc:graphicFrameChg>
        <pc:picChg chg="add mod">
          <ac:chgData name="Luis Guillermo Rodriguez Escribano" userId="42d2e4959a5c0f13" providerId="LiveId" clId="{5FD44395-130E-42C7-8415-83CCA931F79E}" dt="2026-05-28T00:40:49.841" v="1077" actId="1076"/>
          <ac:picMkLst>
            <pc:docMk/>
            <pc:sldMk cId="3024275932" sldId="261"/>
            <ac:picMk id="4" creationId="{08BB2CF8-185F-F84A-5D8C-05C107F8F004}"/>
          </ac:picMkLst>
        </pc:picChg>
      </pc:sldChg>
      <pc:sldChg chg="addSp modSp mod ord setBg">
        <pc:chgData name="Luis Guillermo Rodriguez Escribano" userId="42d2e4959a5c0f13" providerId="LiveId" clId="{5FD44395-130E-42C7-8415-83CCA931F79E}" dt="2026-05-28T02:38:02.743" v="1398" actId="790"/>
        <pc:sldMkLst>
          <pc:docMk/>
          <pc:sldMk cId="3312711666" sldId="262"/>
        </pc:sldMkLst>
        <pc:spChg chg="mod">
          <ac:chgData name="Luis Guillermo Rodriguez Escribano" userId="42d2e4959a5c0f13" providerId="LiveId" clId="{5FD44395-130E-42C7-8415-83CCA931F79E}" dt="2026-05-28T02:38:02.743" v="1398" actId="790"/>
          <ac:spMkLst>
            <pc:docMk/>
            <pc:sldMk cId="3312711666" sldId="262"/>
            <ac:spMk id="2" creationId="{38428BAC-8196-44E8-109C-BB5974F67C49}"/>
          </ac:spMkLst>
        </pc:spChg>
        <pc:spChg chg="mod">
          <ac:chgData name="Luis Guillermo Rodriguez Escribano" userId="42d2e4959a5c0f13" providerId="LiveId" clId="{5FD44395-130E-42C7-8415-83CCA931F79E}" dt="2026-05-28T02:38:02.743" v="1398" actId="790"/>
          <ac:spMkLst>
            <pc:docMk/>
            <pc:sldMk cId="3312711666" sldId="262"/>
            <ac:spMk id="3" creationId="{9B91B8F8-4868-F8EF-B4EF-02D6D5A9D9A9}"/>
          </ac:spMkLst>
        </pc:spChg>
        <pc:spChg chg="add mod">
          <ac:chgData name="Luis Guillermo Rodriguez Escribano" userId="42d2e4959a5c0f13" providerId="LiveId" clId="{5FD44395-130E-42C7-8415-83CCA931F79E}" dt="2026-05-28T02:38:02.743" v="1398" actId="790"/>
          <ac:spMkLst>
            <pc:docMk/>
            <pc:sldMk cId="3312711666" sldId="262"/>
            <ac:spMk id="8" creationId="{B6CDA21F-E7AF-4C75-8395-33F58D5B0E45}"/>
          </ac:spMkLst>
        </pc:spChg>
        <pc:spChg chg="mod">
          <ac:chgData name="Luis Guillermo Rodriguez Escribano" userId="42d2e4959a5c0f13" providerId="LiveId" clId="{5FD44395-130E-42C7-8415-83CCA931F79E}" dt="2026-05-28T02:38:02.743" v="1398" actId="790"/>
          <ac:spMkLst>
            <pc:docMk/>
            <pc:sldMk cId="3312711666" sldId="262"/>
            <ac:spMk id="11" creationId="{A6604B49-AD5C-4590-B051-06C8222ECD99}"/>
          </ac:spMkLst>
        </pc:spChg>
        <pc:spChg chg="mod">
          <ac:chgData name="Luis Guillermo Rodriguez Escribano" userId="42d2e4959a5c0f13" providerId="LiveId" clId="{5FD44395-130E-42C7-8415-83CCA931F79E}" dt="2026-05-28T02:38:02.743" v="1398" actId="790"/>
          <ac:spMkLst>
            <pc:docMk/>
            <pc:sldMk cId="3312711666" sldId="262"/>
            <ac:spMk id="12" creationId="{743ECCAF-29C5-4537-947C-7EA1292463DB}"/>
          </ac:spMkLst>
        </pc:spChg>
        <pc:spChg chg="mod">
          <ac:chgData name="Luis Guillermo Rodriguez Escribano" userId="42d2e4959a5c0f13" providerId="LiveId" clId="{5FD44395-130E-42C7-8415-83CCA931F79E}" dt="2026-05-28T02:38:02.743" v="1398" actId="790"/>
          <ac:spMkLst>
            <pc:docMk/>
            <pc:sldMk cId="3312711666" sldId="262"/>
            <ac:spMk id="13" creationId="{ED49787B-8DE6-4467-AD0A-8DECC6E0C2D6}"/>
          </ac:spMkLst>
        </pc:spChg>
        <pc:spChg chg="add mod">
          <ac:chgData name="Luis Guillermo Rodriguez Escribano" userId="42d2e4959a5c0f13" providerId="LiveId" clId="{5FD44395-130E-42C7-8415-83CCA931F79E}" dt="2026-05-28T02:38:02.743" v="1398" actId="790"/>
          <ac:spMkLst>
            <pc:docMk/>
            <pc:sldMk cId="3312711666" sldId="262"/>
            <ac:spMk id="15" creationId="{D5B0017B-2ECA-49AF-B397-DC140825DF8D}"/>
          </ac:spMkLst>
        </pc:spChg>
        <pc:grpChg chg="add">
          <ac:chgData name="Luis Guillermo Rodriguez Escribano" userId="42d2e4959a5c0f13" providerId="LiveId" clId="{5FD44395-130E-42C7-8415-83CCA931F79E}" dt="2026-05-19T13:57:02.586" v="127" actId="26606"/>
          <ac:grpSpMkLst>
            <pc:docMk/>
            <pc:sldMk cId="3312711666" sldId="262"/>
            <ac:grpSpMk id="10" creationId="{AE1C45F0-260A-458C-96ED-C1F6D2151219}"/>
          </ac:grpSpMkLst>
        </pc:grpChg>
        <pc:picChg chg="add mod">
          <ac:chgData name="Luis Guillermo Rodriguez Escribano" userId="42d2e4959a5c0f13" providerId="LiveId" clId="{5FD44395-130E-42C7-8415-83CCA931F79E}" dt="2026-05-28T00:42:06.367" v="1096"/>
          <ac:picMkLst>
            <pc:docMk/>
            <pc:sldMk cId="3312711666" sldId="262"/>
            <ac:picMk id="4" creationId="{E233E0B4-41A1-EF6D-E587-3D6491800CB3}"/>
          </ac:picMkLst>
        </pc:picChg>
        <pc:cxnChg chg="add">
          <ac:chgData name="Luis Guillermo Rodriguez Escribano" userId="42d2e4959a5c0f13" providerId="LiveId" clId="{5FD44395-130E-42C7-8415-83CCA931F79E}" dt="2026-05-19T13:57:02.586" v="127" actId="26606"/>
          <ac:cxnSpMkLst>
            <pc:docMk/>
            <pc:sldMk cId="3312711666" sldId="262"/>
            <ac:cxnSpMk id="17" creationId="{6CF1BAF6-AD41-4082-B212-8A1F9A2E8779}"/>
          </ac:cxnSpMkLst>
        </pc:cxnChg>
      </pc:sldChg>
      <pc:sldChg chg="addSp modSp mod setBg">
        <pc:chgData name="Luis Guillermo Rodriguez Escribano" userId="42d2e4959a5c0f13" providerId="LiveId" clId="{5FD44395-130E-42C7-8415-83CCA931F79E}" dt="2026-05-28T02:38:02.743" v="1398" actId="790"/>
        <pc:sldMkLst>
          <pc:docMk/>
          <pc:sldMk cId="3229130538" sldId="263"/>
        </pc:sldMkLst>
        <pc:spChg chg="mod">
          <ac:chgData name="Luis Guillermo Rodriguez Escribano" userId="42d2e4959a5c0f13" providerId="LiveId" clId="{5FD44395-130E-42C7-8415-83CCA931F79E}" dt="2026-05-28T02:38:02.743" v="1398" actId="790"/>
          <ac:spMkLst>
            <pc:docMk/>
            <pc:sldMk cId="3229130538" sldId="263"/>
            <ac:spMk id="2" creationId="{B57D9F80-11FA-6636-E487-0CDB7514FC3E}"/>
          </ac:spMkLst>
        </pc:spChg>
        <pc:spChg chg="mod">
          <ac:chgData name="Luis Guillermo Rodriguez Escribano" userId="42d2e4959a5c0f13" providerId="LiveId" clId="{5FD44395-130E-42C7-8415-83CCA931F79E}" dt="2026-05-28T02:38:02.743" v="1398" actId="790"/>
          <ac:spMkLst>
            <pc:docMk/>
            <pc:sldMk cId="3229130538" sldId="263"/>
            <ac:spMk id="7" creationId="{8FB557E5-7482-6743-EF50-A8DE2082B398}"/>
          </ac:spMkLst>
        </pc:spChg>
        <pc:spChg chg="add mod">
          <ac:chgData name="Luis Guillermo Rodriguez Escribano" userId="42d2e4959a5c0f13" providerId="LiveId" clId="{5FD44395-130E-42C7-8415-83CCA931F79E}" dt="2026-05-28T02:38:02.743" v="1398" actId="790"/>
          <ac:spMkLst>
            <pc:docMk/>
            <pc:sldMk cId="3229130538" sldId="263"/>
            <ac:spMk id="12" creationId="{C3896A03-3945-419A-B66B-4EE266EDD152}"/>
          </ac:spMkLst>
        </pc:spChg>
        <pc:spChg chg="add mod">
          <ac:chgData name="Luis Guillermo Rodriguez Escribano" userId="42d2e4959a5c0f13" providerId="LiveId" clId="{5FD44395-130E-42C7-8415-83CCA931F79E}" dt="2026-05-28T02:38:02.743" v="1398" actId="790"/>
          <ac:spMkLst>
            <pc:docMk/>
            <pc:sldMk cId="3229130538" sldId="263"/>
            <ac:spMk id="14" creationId="{B34F5AD2-EDBD-4BBD-A55C-EAFFD0C7097A}"/>
          </ac:spMkLst>
        </pc:spChg>
        <pc:spChg chg="add mod">
          <ac:chgData name="Luis Guillermo Rodriguez Escribano" userId="42d2e4959a5c0f13" providerId="LiveId" clId="{5FD44395-130E-42C7-8415-83CCA931F79E}" dt="2026-05-28T02:38:02.743" v="1398" actId="790"/>
          <ac:spMkLst>
            <pc:docMk/>
            <pc:sldMk cId="3229130538" sldId="263"/>
            <ac:spMk id="16" creationId="{450D3AD2-FA80-415F-A9CE-54D884561CD7}"/>
          </ac:spMkLst>
        </pc:spChg>
        <pc:picChg chg="add mod">
          <ac:chgData name="Luis Guillermo Rodriguez Escribano" userId="42d2e4959a5c0f13" providerId="LiveId" clId="{5FD44395-130E-42C7-8415-83CCA931F79E}" dt="2026-05-28T00:40:24.807" v="1070"/>
          <ac:picMkLst>
            <pc:docMk/>
            <pc:sldMk cId="3229130538" sldId="263"/>
            <ac:picMk id="3" creationId="{B56B7C17-9A5F-52EE-190C-7E9A011B95BB}"/>
          </ac:picMkLst>
        </pc:picChg>
        <pc:picChg chg="mod">
          <ac:chgData name="Luis Guillermo Rodriguez Escribano" userId="42d2e4959a5c0f13" providerId="LiveId" clId="{5FD44395-130E-42C7-8415-83CCA931F79E}" dt="2026-05-19T13:46:27.027" v="79" actId="26606"/>
          <ac:picMkLst>
            <pc:docMk/>
            <pc:sldMk cId="3229130538" sldId="263"/>
            <ac:picMk id="5" creationId="{955E8753-D3A0-A721-4F5D-9E956046C466}"/>
          </ac:picMkLst>
        </pc:picChg>
      </pc:sldChg>
      <pc:sldChg chg="addSp delSp modSp mod ord setBg">
        <pc:chgData name="Luis Guillermo Rodriguez Escribano" userId="42d2e4959a5c0f13" providerId="LiveId" clId="{5FD44395-130E-42C7-8415-83CCA931F79E}" dt="2026-05-28T02:38:02.743" v="1398" actId="790"/>
        <pc:sldMkLst>
          <pc:docMk/>
          <pc:sldMk cId="368402531" sldId="264"/>
        </pc:sldMkLst>
        <pc:spChg chg="add mod">
          <ac:chgData name="Luis Guillermo Rodriguez Escribano" userId="42d2e4959a5c0f13" providerId="LiveId" clId="{5FD44395-130E-42C7-8415-83CCA931F79E}" dt="2026-05-28T02:38:02.743" v="1398" actId="790"/>
          <ac:spMkLst>
            <pc:docMk/>
            <pc:sldMk cId="368402531" sldId="264"/>
            <ac:spMk id="2" creationId="{3EBC52C9-9EED-2409-D3F2-C9530EAFA8D1}"/>
          </ac:spMkLst>
        </pc:spChg>
        <pc:spChg chg="add mod">
          <ac:chgData name="Luis Guillermo Rodriguez Escribano" userId="42d2e4959a5c0f13" providerId="LiveId" clId="{5FD44395-130E-42C7-8415-83CCA931F79E}" dt="2026-05-28T02:38:02.743" v="1398" actId="790"/>
          <ac:spMkLst>
            <pc:docMk/>
            <pc:sldMk cId="368402531" sldId="264"/>
            <ac:spMk id="10" creationId="{B9FF99BD-075F-4761-A995-6FC574BD25EA}"/>
          </ac:spMkLst>
        </pc:spChg>
        <pc:spChg chg="add mod">
          <ac:chgData name="Luis Guillermo Rodriguez Escribano" userId="42d2e4959a5c0f13" providerId="LiveId" clId="{5FD44395-130E-42C7-8415-83CCA931F79E}" dt="2026-05-28T02:38:02.743" v="1398" actId="790"/>
          <ac:spMkLst>
            <pc:docMk/>
            <pc:sldMk cId="368402531" sldId="264"/>
            <ac:spMk id="12" creationId="{A7B21A54-9BA3-4EA9-B460-5A829ADD9051}"/>
          </ac:spMkLst>
        </pc:spChg>
        <pc:spChg chg="add mod">
          <ac:chgData name="Luis Guillermo Rodriguez Escribano" userId="42d2e4959a5c0f13" providerId="LiveId" clId="{5FD44395-130E-42C7-8415-83CCA931F79E}" dt="2026-05-28T02:38:02.743" v="1398" actId="790"/>
          <ac:spMkLst>
            <pc:docMk/>
            <pc:sldMk cId="368402531" sldId="264"/>
            <ac:spMk id="14" creationId="{6FA8F714-B9D8-488A-8CCA-E9948FF913A9}"/>
          </ac:spMkLst>
        </pc:spChg>
        <pc:picChg chg="add mod">
          <ac:chgData name="Luis Guillermo Rodriguez Escribano" userId="42d2e4959a5c0f13" providerId="LiveId" clId="{5FD44395-130E-42C7-8415-83CCA931F79E}" dt="2026-05-28T00:41:09.708" v="1082"/>
          <ac:picMkLst>
            <pc:docMk/>
            <pc:sldMk cId="368402531" sldId="264"/>
            <ac:picMk id="3" creationId="{F5867A2A-FEF3-2A4B-E38B-3029E811952F}"/>
          </ac:picMkLst>
        </pc:picChg>
        <pc:picChg chg="mod">
          <ac:chgData name="Luis Guillermo Rodriguez Escribano" userId="42d2e4959a5c0f13" providerId="LiveId" clId="{5FD44395-130E-42C7-8415-83CCA931F79E}" dt="2026-05-19T13:47:02.809" v="101" actId="26606"/>
          <ac:picMkLst>
            <pc:docMk/>
            <pc:sldMk cId="368402531" sldId="264"/>
            <ac:picMk id="5" creationId="{F23782B3-8A74-A239-EFFC-F5A1507CA2A7}"/>
          </ac:picMkLst>
        </pc:picChg>
      </pc:sldChg>
      <pc:sldChg chg="addSp delSp modSp new mod ord setBg">
        <pc:chgData name="Luis Guillermo Rodriguez Escribano" userId="42d2e4959a5c0f13" providerId="LiveId" clId="{5FD44395-130E-42C7-8415-83CCA931F79E}" dt="2026-05-28T02:38:02.743" v="1398" actId="790"/>
        <pc:sldMkLst>
          <pc:docMk/>
          <pc:sldMk cId="1009899612" sldId="265"/>
        </pc:sldMkLst>
        <pc:spChg chg="add mod">
          <ac:chgData name="Luis Guillermo Rodriguez Escribano" userId="42d2e4959a5c0f13" providerId="LiveId" clId="{5FD44395-130E-42C7-8415-83CCA931F79E}" dt="2026-05-28T02:38:02.743" v="1398" actId="790"/>
          <ac:spMkLst>
            <pc:docMk/>
            <pc:sldMk cId="1009899612" sldId="265"/>
            <ac:spMk id="2" creationId="{333017B2-37D3-8732-12F2-0D4BFBB5354F}"/>
          </ac:spMkLst>
        </pc:spChg>
        <pc:spChg chg="add mod">
          <ac:chgData name="Luis Guillermo Rodriguez Escribano" userId="42d2e4959a5c0f13" providerId="LiveId" clId="{5FD44395-130E-42C7-8415-83CCA931F79E}" dt="2026-05-28T02:38:02.743" v="1398" actId="790"/>
          <ac:spMkLst>
            <pc:docMk/>
            <pc:sldMk cId="1009899612" sldId="265"/>
            <ac:spMk id="10" creationId="{F3060C83-F051-4F0E-ABAD-AA0DFC48B218}"/>
          </ac:spMkLst>
        </pc:spChg>
        <pc:spChg chg="add mod">
          <ac:chgData name="Luis Guillermo Rodriguez Escribano" userId="42d2e4959a5c0f13" providerId="LiveId" clId="{5FD44395-130E-42C7-8415-83CCA931F79E}" dt="2026-05-28T02:38:02.743" v="1398" actId="790"/>
          <ac:spMkLst>
            <pc:docMk/>
            <pc:sldMk cId="1009899612" sldId="265"/>
            <ac:spMk id="12" creationId="{83C98ABE-055B-441F-B07E-44F97F083C39}"/>
          </ac:spMkLst>
        </pc:spChg>
        <pc:spChg chg="add mod">
          <ac:chgData name="Luis Guillermo Rodriguez Escribano" userId="42d2e4959a5c0f13" providerId="LiveId" clId="{5FD44395-130E-42C7-8415-83CCA931F79E}" dt="2026-05-28T02:38:02.743" v="1398" actId="790"/>
          <ac:spMkLst>
            <pc:docMk/>
            <pc:sldMk cId="1009899612" sldId="265"/>
            <ac:spMk id="14" creationId="{29FDB030-9B49-4CED-8CCD-4D99382388AC}"/>
          </ac:spMkLst>
        </pc:spChg>
        <pc:spChg chg="add mod">
          <ac:chgData name="Luis Guillermo Rodriguez Escribano" userId="42d2e4959a5c0f13" providerId="LiveId" clId="{5FD44395-130E-42C7-8415-83CCA931F79E}" dt="2026-05-28T02:38:02.743" v="1398" actId="790"/>
          <ac:spMkLst>
            <pc:docMk/>
            <pc:sldMk cId="1009899612" sldId="265"/>
            <ac:spMk id="16" creationId="{3783CA14-24A1-485C-8B30-D6A5D87987AD}"/>
          </ac:spMkLst>
        </pc:spChg>
        <pc:spChg chg="add mod">
          <ac:chgData name="Luis Guillermo Rodriguez Escribano" userId="42d2e4959a5c0f13" providerId="LiveId" clId="{5FD44395-130E-42C7-8415-83CCA931F79E}" dt="2026-05-28T02:38:02.743" v="1398" actId="790"/>
          <ac:spMkLst>
            <pc:docMk/>
            <pc:sldMk cId="1009899612" sldId="265"/>
            <ac:spMk id="18" creationId="{9A97C86A-04D6-40F7-AE84-31AB43E6A846}"/>
          </ac:spMkLst>
        </pc:spChg>
        <pc:spChg chg="add mod">
          <ac:chgData name="Luis Guillermo Rodriguez Escribano" userId="42d2e4959a5c0f13" providerId="LiveId" clId="{5FD44395-130E-42C7-8415-83CCA931F79E}" dt="2026-05-28T02:38:02.743" v="1398" actId="790"/>
          <ac:spMkLst>
            <pc:docMk/>
            <pc:sldMk cId="1009899612" sldId="265"/>
            <ac:spMk id="20" creationId="{FF9F2414-84E8-453E-B1F3-389FDE8192D9}"/>
          </ac:spMkLst>
        </pc:spChg>
        <pc:spChg chg="add mod">
          <ac:chgData name="Luis Guillermo Rodriguez Escribano" userId="42d2e4959a5c0f13" providerId="LiveId" clId="{5FD44395-130E-42C7-8415-83CCA931F79E}" dt="2026-05-28T02:38:02.743" v="1398" actId="790"/>
          <ac:spMkLst>
            <pc:docMk/>
            <pc:sldMk cId="1009899612" sldId="265"/>
            <ac:spMk id="22" creationId="{3ECA69A1-7536-43AC-85EF-C7106179F5ED}"/>
          </ac:spMkLst>
        </pc:spChg>
        <pc:picChg chg="add mod">
          <ac:chgData name="Luis Guillermo Rodriguez Escribano" userId="42d2e4959a5c0f13" providerId="LiveId" clId="{5FD44395-130E-42C7-8415-83CCA931F79E}" dt="2026-05-28T00:43:11.269" v="1103"/>
          <ac:picMkLst>
            <pc:docMk/>
            <pc:sldMk cId="1009899612" sldId="265"/>
            <ac:picMk id="3" creationId="{9DEA37D2-C91C-795B-1413-3ED1E31DEA2E}"/>
          </ac:picMkLst>
        </pc:picChg>
        <pc:picChg chg="add mod ord">
          <ac:chgData name="Luis Guillermo Rodriguez Escribano" userId="42d2e4959a5c0f13" providerId="LiveId" clId="{5FD44395-130E-42C7-8415-83CCA931F79E}" dt="2026-05-19T14:21:33.030" v="135" actId="26606"/>
          <ac:picMkLst>
            <pc:docMk/>
            <pc:sldMk cId="1009899612" sldId="265"/>
            <ac:picMk id="5" creationId="{42870E06-D9C1-D54F-4761-9B301791E5B7}"/>
          </ac:picMkLst>
        </pc:picChg>
      </pc:sldChg>
      <pc:sldChg chg="addSp delSp modSp new mod ord setBg">
        <pc:chgData name="Luis Guillermo Rodriguez Escribano" userId="42d2e4959a5c0f13" providerId="LiveId" clId="{5FD44395-130E-42C7-8415-83CCA931F79E}" dt="2026-05-28T04:25:28.285" v="1412"/>
        <pc:sldMkLst>
          <pc:docMk/>
          <pc:sldMk cId="2270756013" sldId="266"/>
        </pc:sldMkLst>
        <pc:spChg chg="add mod">
          <ac:chgData name="Luis Guillermo Rodriguez Escribano" userId="42d2e4959a5c0f13" providerId="LiveId" clId="{5FD44395-130E-42C7-8415-83CCA931F79E}" dt="2026-05-28T02:38:02.743" v="1398" actId="790"/>
          <ac:spMkLst>
            <pc:docMk/>
            <pc:sldMk cId="2270756013" sldId="266"/>
            <ac:spMk id="10" creationId="{AB8C311F-7253-4AED-9701-7FC0708C41C7}"/>
          </ac:spMkLst>
        </pc:spChg>
        <pc:spChg chg="add mod">
          <ac:chgData name="Luis Guillermo Rodriguez Escribano" userId="42d2e4959a5c0f13" providerId="LiveId" clId="{5FD44395-130E-42C7-8415-83CCA931F79E}" dt="2026-05-28T02:38:02.743" v="1398" actId="790"/>
          <ac:spMkLst>
            <pc:docMk/>
            <pc:sldMk cId="2270756013" sldId="266"/>
            <ac:spMk id="12" creationId="{FD073016-B734-483B-8953-5BADEE145112}"/>
          </ac:spMkLst>
        </pc:spChg>
        <pc:spChg chg="add mod">
          <ac:chgData name="Luis Guillermo Rodriguez Escribano" userId="42d2e4959a5c0f13" providerId="LiveId" clId="{5FD44395-130E-42C7-8415-83CCA931F79E}" dt="2026-05-28T02:38:02.743" v="1398" actId="790"/>
          <ac:spMkLst>
            <pc:docMk/>
            <pc:sldMk cId="2270756013" sldId="266"/>
            <ac:spMk id="14" creationId="{90A7EAB6-59D3-4325-8DE6-E0CA4009CE53}"/>
          </ac:spMkLst>
        </pc:spChg>
        <pc:spChg chg="add mod">
          <ac:chgData name="Luis Guillermo Rodriguez Escribano" userId="42d2e4959a5c0f13" providerId="LiveId" clId="{5FD44395-130E-42C7-8415-83CCA931F79E}" dt="2026-05-28T02:38:02.743" v="1398" actId="790"/>
          <ac:spMkLst>
            <pc:docMk/>
            <pc:sldMk cId="2270756013" sldId="266"/>
            <ac:spMk id="16" creationId="{A8D57A06-A426-446D-B02C-A2DC6B62E45E}"/>
          </ac:spMkLst>
        </pc:spChg>
        <pc:picChg chg="add mod">
          <ac:chgData name="Luis Guillermo Rodriguez Escribano" userId="42d2e4959a5c0f13" providerId="LiveId" clId="{5FD44395-130E-42C7-8415-83CCA931F79E}" dt="2026-05-28T00:41:32.449" v="1087" actId="1076"/>
          <ac:picMkLst>
            <pc:docMk/>
            <pc:sldMk cId="2270756013" sldId="266"/>
            <ac:picMk id="2" creationId="{7FE54BC4-7F63-4D94-C07D-DDDDD41F82BB}"/>
          </ac:picMkLst>
        </pc:picChg>
        <pc:picChg chg="add mod ord">
          <ac:chgData name="Luis Guillermo Rodriguez Escribano" userId="42d2e4959a5c0f13" providerId="LiveId" clId="{5FD44395-130E-42C7-8415-83CCA931F79E}" dt="2026-05-19T14:21:44.116" v="136" actId="26606"/>
          <ac:picMkLst>
            <pc:docMk/>
            <pc:sldMk cId="2270756013" sldId="266"/>
            <ac:picMk id="5" creationId="{DB066F19-0382-63FB-2F12-65E042147262}"/>
          </ac:picMkLst>
        </pc:picChg>
      </pc:sldChg>
      <pc:sldChg chg="addSp delSp modSp new mod setBg">
        <pc:chgData name="Luis Guillermo Rodriguez Escribano" userId="42d2e4959a5c0f13" providerId="LiveId" clId="{5FD44395-130E-42C7-8415-83CCA931F79E}" dt="2026-05-28T02:38:02.743" v="1398" actId="790"/>
        <pc:sldMkLst>
          <pc:docMk/>
          <pc:sldMk cId="4040563298" sldId="267"/>
        </pc:sldMkLst>
        <pc:spChg chg="add mod">
          <ac:chgData name="Luis Guillermo Rodriguez Escribano" userId="42d2e4959a5c0f13" providerId="LiveId" clId="{5FD44395-130E-42C7-8415-83CCA931F79E}" dt="2026-05-28T02:38:02.743" v="1398" actId="790"/>
          <ac:spMkLst>
            <pc:docMk/>
            <pc:sldMk cId="4040563298" sldId="267"/>
            <ac:spMk id="2" creationId="{B21B019F-E3F1-79F1-2AF1-38DAA19512BF}"/>
          </ac:spMkLst>
        </pc:spChg>
        <pc:spChg chg="add mod">
          <ac:chgData name="Luis Guillermo Rodriguez Escribano" userId="42d2e4959a5c0f13" providerId="LiveId" clId="{5FD44395-130E-42C7-8415-83CCA931F79E}" dt="2026-05-28T02:38:02.743" v="1398" actId="790"/>
          <ac:spMkLst>
            <pc:docMk/>
            <pc:sldMk cId="4040563298" sldId="267"/>
            <ac:spMk id="10" creationId="{F3060C83-F051-4F0E-ABAD-AA0DFC48B218}"/>
          </ac:spMkLst>
        </pc:spChg>
        <pc:spChg chg="add mod">
          <ac:chgData name="Luis Guillermo Rodriguez Escribano" userId="42d2e4959a5c0f13" providerId="LiveId" clId="{5FD44395-130E-42C7-8415-83CCA931F79E}" dt="2026-05-28T02:38:02.743" v="1398" actId="790"/>
          <ac:spMkLst>
            <pc:docMk/>
            <pc:sldMk cId="4040563298" sldId="267"/>
            <ac:spMk id="12" creationId="{83C98ABE-055B-441F-B07E-44F97F083C39}"/>
          </ac:spMkLst>
        </pc:spChg>
        <pc:spChg chg="add mod">
          <ac:chgData name="Luis Guillermo Rodriguez Escribano" userId="42d2e4959a5c0f13" providerId="LiveId" clId="{5FD44395-130E-42C7-8415-83CCA931F79E}" dt="2026-05-28T02:38:02.743" v="1398" actId="790"/>
          <ac:spMkLst>
            <pc:docMk/>
            <pc:sldMk cId="4040563298" sldId="267"/>
            <ac:spMk id="14" creationId="{29FDB030-9B49-4CED-8CCD-4D99382388AC}"/>
          </ac:spMkLst>
        </pc:spChg>
        <pc:spChg chg="add mod">
          <ac:chgData name="Luis Guillermo Rodriguez Escribano" userId="42d2e4959a5c0f13" providerId="LiveId" clId="{5FD44395-130E-42C7-8415-83CCA931F79E}" dt="2026-05-28T02:38:02.743" v="1398" actId="790"/>
          <ac:spMkLst>
            <pc:docMk/>
            <pc:sldMk cId="4040563298" sldId="267"/>
            <ac:spMk id="16" creationId="{3783CA14-24A1-485C-8B30-D6A5D87987AD}"/>
          </ac:spMkLst>
        </pc:spChg>
        <pc:spChg chg="add mod">
          <ac:chgData name="Luis Guillermo Rodriguez Escribano" userId="42d2e4959a5c0f13" providerId="LiveId" clId="{5FD44395-130E-42C7-8415-83CCA931F79E}" dt="2026-05-28T02:38:02.743" v="1398" actId="790"/>
          <ac:spMkLst>
            <pc:docMk/>
            <pc:sldMk cId="4040563298" sldId="267"/>
            <ac:spMk id="18" creationId="{9A97C86A-04D6-40F7-AE84-31AB43E6A846}"/>
          </ac:spMkLst>
        </pc:spChg>
        <pc:spChg chg="add mod">
          <ac:chgData name="Luis Guillermo Rodriguez Escribano" userId="42d2e4959a5c0f13" providerId="LiveId" clId="{5FD44395-130E-42C7-8415-83CCA931F79E}" dt="2026-05-28T02:38:02.743" v="1398" actId="790"/>
          <ac:spMkLst>
            <pc:docMk/>
            <pc:sldMk cId="4040563298" sldId="267"/>
            <ac:spMk id="20" creationId="{FF9F2414-84E8-453E-B1F3-389FDE8192D9}"/>
          </ac:spMkLst>
        </pc:spChg>
        <pc:spChg chg="add mod">
          <ac:chgData name="Luis Guillermo Rodriguez Escribano" userId="42d2e4959a5c0f13" providerId="LiveId" clId="{5FD44395-130E-42C7-8415-83CCA931F79E}" dt="2026-05-28T02:38:02.743" v="1398" actId="790"/>
          <ac:spMkLst>
            <pc:docMk/>
            <pc:sldMk cId="4040563298" sldId="267"/>
            <ac:spMk id="22" creationId="{3ECA69A1-7536-43AC-85EF-C7106179F5ED}"/>
          </ac:spMkLst>
        </pc:spChg>
        <pc:picChg chg="add mod">
          <ac:chgData name="Luis Guillermo Rodriguez Escribano" userId="42d2e4959a5c0f13" providerId="LiveId" clId="{5FD44395-130E-42C7-8415-83CCA931F79E}" dt="2026-05-28T00:41:41.729" v="1089" actId="1076"/>
          <ac:picMkLst>
            <pc:docMk/>
            <pc:sldMk cId="4040563298" sldId="267"/>
            <ac:picMk id="3" creationId="{B6365770-EAD0-6112-2FD0-5BC320E9E757}"/>
          </ac:picMkLst>
        </pc:picChg>
        <pc:picChg chg="add mod ord">
          <ac:chgData name="Luis Guillermo Rodriguez Escribano" userId="42d2e4959a5c0f13" providerId="LiveId" clId="{5FD44395-130E-42C7-8415-83CCA931F79E}" dt="2026-05-19T14:25:39.571" v="137" actId="26606"/>
          <ac:picMkLst>
            <pc:docMk/>
            <pc:sldMk cId="4040563298" sldId="267"/>
            <ac:picMk id="5" creationId="{0B30D758-F9CE-F932-358F-42F5A5418D7E}"/>
          </ac:picMkLst>
        </pc:picChg>
      </pc:sldChg>
      <pc:sldChg chg="addSp delSp modSp new mod setBg">
        <pc:chgData name="Luis Guillermo Rodriguez Escribano" userId="42d2e4959a5c0f13" providerId="LiveId" clId="{5FD44395-130E-42C7-8415-83CCA931F79E}" dt="2026-05-28T02:38:02.743" v="1398" actId="790"/>
        <pc:sldMkLst>
          <pc:docMk/>
          <pc:sldMk cId="468614197" sldId="268"/>
        </pc:sldMkLst>
        <pc:spChg chg="add mod">
          <ac:chgData name="Luis Guillermo Rodriguez Escribano" userId="42d2e4959a5c0f13" providerId="LiveId" clId="{5FD44395-130E-42C7-8415-83CCA931F79E}" dt="2026-05-28T02:38:02.743" v="1398" actId="790"/>
          <ac:spMkLst>
            <pc:docMk/>
            <pc:sldMk cId="468614197" sldId="268"/>
            <ac:spMk id="2" creationId="{CE9DF4A4-CEA9-85EE-820A-FD9A28BF1EB1}"/>
          </ac:spMkLst>
        </pc:spChg>
        <pc:spChg chg="add mod">
          <ac:chgData name="Luis Guillermo Rodriguez Escribano" userId="42d2e4959a5c0f13" providerId="LiveId" clId="{5FD44395-130E-42C7-8415-83CCA931F79E}" dt="2026-05-28T02:38:02.743" v="1398" actId="790"/>
          <ac:spMkLst>
            <pc:docMk/>
            <pc:sldMk cId="468614197" sldId="268"/>
            <ac:spMk id="10" creationId="{1500B4A4-B1F1-41EA-886A-B8A210DBCA3B}"/>
          </ac:spMkLst>
        </pc:spChg>
        <pc:spChg chg="add mod">
          <ac:chgData name="Luis Guillermo Rodriguez Escribano" userId="42d2e4959a5c0f13" providerId="LiveId" clId="{5FD44395-130E-42C7-8415-83CCA931F79E}" dt="2026-05-28T02:38:02.743" v="1398" actId="790"/>
          <ac:spMkLst>
            <pc:docMk/>
            <pc:sldMk cId="468614197" sldId="268"/>
            <ac:spMk id="12" creationId="{5E55A99C-0BDC-4DBE-8E40-9FA66F629FA1}"/>
          </ac:spMkLst>
        </pc:spChg>
        <pc:picChg chg="add mod">
          <ac:chgData name="Luis Guillermo Rodriguez Escribano" userId="42d2e4959a5c0f13" providerId="LiveId" clId="{5FD44395-130E-42C7-8415-83CCA931F79E}" dt="2026-05-28T00:41:51.339" v="1091" actId="1076"/>
          <ac:picMkLst>
            <pc:docMk/>
            <pc:sldMk cId="468614197" sldId="268"/>
            <ac:picMk id="3" creationId="{80C98334-C8E7-A0A5-CA4D-A51B6268C32A}"/>
          </ac:picMkLst>
        </pc:picChg>
        <pc:picChg chg="add mod ord">
          <ac:chgData name="Luis Guillermo Rodriguez Escribano" userId="42d2e4959a5c0f13" providerId="LiveId" clId="{5FD44395-130E-42C7-8415-83CCA931F79E}" dt="2026-05-19T14:57:39.219" v="138" actId="26606"/>
          <ac:picMkLst>
            <pc:docMk/>
            <pc:sldMk cId="468614197" sldId="268"/>
            <ac:picMk id="5" creationId="{D343143D-3439-A832-D740-ADEA81313DD3}"/>
          </ac:picMkLst>
        </pc:picChg>
      </pc:sldChg>
      <pc:sldChg chg="addSp delSp modSp new mod">
        <pc:chgData name="Luis Guillermo Rodriguez Escribano" userId="42d2e4959a5c0f13" providerId="LiveId" clId="{5FD44395-130E-42C7-8415-83CCA931F79E}" dt="2026-05-28T02:38:02.743" v="1398" actId="790"/>
        <pc:sldMkLst>
          <pc:docMk/>
          <pc:sldMk cId="3539968805" sldId="269"/>
        </pc:sldMkLst>
        <pc:spChg chg="add mod">
          <ac:chgData name="Luis Guillermo Rodriguez Escribano" userId="42d2e4959a5c0f13" providerId="LiveId" clId="{5FD44395-130E-42C7-8415-83CCA931F79E}" dt="2026-05-28T02:38:02.743" v="1398" actId="790"/>
          <ac:spMkLst>
            <pc:docMk/>
            <pc:sldMk cId="3539968805" sldId="269"/>
            <ac:spMk id="2" creationId="{3BAA4473-0DFC-B270-F8D6-99C5F289C5C7}"/>
          </ac:spMkLst>
        </pc:spChg>
        <pc:picChg chg="add mod">
          <ac:chgData name="Luis Guillermo Rodriguez Escribano" userId="42d2e4959a5c0f13" providerId="LiveId" clId="{5FD44395-130E-42C7-8415-83CCA931F79E}" dt="2026-05-28T00:41:56.940" v="1093" actId="1076"/>
          <ac:picMkLst>
            <pc:docMk/>
            <pc:sldMk cId="3539968805" sldId="269"/>
            <ac:picMk id="3" creationId="{A8EB12DE-3996-4A48-2F48-24C09AC9C0E7}"/>
          </ac:picMkLst>
        </pc:picChg>
        <pc:picChg chg="add mod">
          <ac:chgData name="Luis Guillermo Rodriguez Escribano" userId="42d2e4959a5c0f13" providerId="LiveId" clId="{5FD44395-130E-42C7-8415-83CCA931F79E}" dt="2026-05-19T18:04:51.958" v="140" actId="1076"/>
          <ac:picMkLst>
            <pc:docMk/>
            <pc:sldMk cId="3539968805" sldId="269"/>
            <ac:picMk id="9" creationId="{9344E041-AC3D-2B89-5CBC-9D933BAEA8C9}"/>
          </ac:picMkLst>
        </pc:picChg>
        <pc:picChg chg="add mod ord">
          <ac:chgData name="Luis Guillermo Rodriguez Escribano" userId="42d2e4959a5c0f13" providerId="LiveId" clId="{5FD44395-130E-42C7-8415-83CCA931F79E}" dt="2026-05-19T18:04:49.384" v="139" actId="1076"/>
          <ac:picMkLst>
            <pc:docMk/>
            <pc:sldMk cId="3539968805" sldId="269"/>
            <ac:picMk id="11" creationId="{A88641E4-A282-DC36-6B89-AE9D92F4A7FD}"/>
          </ac:picMkLst>
        </pc:picChg>
      </pc:sldChg>
      <pc:sldChg chg="addSp delSp modSp add mod">
        <pc:chgData name="Luis Guillermo Rodriguez Escribano" userId="42d2e4959a5c0f13" providerId="LiveId" clId="{5FD44395-130E-42C7-8415-83CCA931F79E}" dt="2026-05-28T02:38:02.743" v="1398" actId="790"/>
        <pc:sldMkLst>
          <pc:docMk/>
          <pc:sldMk cId="4025820592" sldId="270"/>
        </pc:sldMkLst>
        <pc:spChg chg="add mod">
          <ac:chgData name="Luis Guillermo Rodriguez Escribano" userId="42d2e4959a5c0f13" providerId="LiveId" clId="{5FD44395-130E-42C7-8415-83CCA931F79E}" dt="2026-05-28T02:38:02.743" v="1398" actId="790"/>
          <ac:spMkLst>
            <pc:docMk/>
            <pc:sldMk cId="4025820592" sldId="270"/>
            <ac:spMk id="2" creationId="{2E2D78E3-5A68-273A-BD63-CEC8BCF51C73}"/>
          </ac:spMkLst>
        </pc:spChg>
        <pc:picChg chg="add mod">
          <ac:chgData name="Luis Guillermo Rodriguez Escribano" userId="42d2e4959a5c0f13" providerId="LiveId" clId="{5FD44395-130E-42C7-8415-83CCA931F79E}" dt="2026-05-28T00:42:03.029" v="1095" actId="1076"/>
          <ac:picMkLst>
            <pc:docMk/>
            <pc:sldMk cId="4025820592" sldId="270"/>
            <ac:picMk id="3" creationId="{681953C0-4998-3B44-DCDA-849C762839AF}"/>
          </ac:picMkLst>
        </pc:picChg>
        <pc:picChg chg="add mod ord">
          <ac:chgData name="Luis Guillermo Rodriguez Escribano" userId="42d2e4959a5c0f13" providerId="LiveId" clId="{5FD44395-130E-42C7-8415-83CCA931F79E}" dt="2026-05-27T18:38:54.151" v="182" actId="14100"/>
          <ac:picMkLst>
            <pc:docMk/>
            <pc:sldMk cId="4025820592" sldId="270"/>
            <ac:picMk id="5" creationId="{61186C8E-EC4E-DF87-5400-6668862851F7}"/>
          </ac:picMkLst>
        </pc:picChg>
        <pc:picChg chg="mod">
          <ac:chgData name="Luis Guillermo Rodriguez Escribano" userId="42d2e4959a5c0f13" providerId="LiveId" clId="{5FD44395-130E-42C7-8415-83CCA931F79E}" dt="2026-05-19T18:04:57.908" v="141" actId="1076"/>
          <ac:picMkLst>
            <pc:docMk/>
            <pc:sldMk cId="4025820592" sldId="270"/>
            <ac:picMk id="9" creationId="{589BC3EF-B5E5-30C0-BC1F-6064F18A8B4C}"/>
          </ac:picMkLst>
        </pc:picChg>
      </pc:sldChg>
      <pc:sldChg chg="add del">
        <pc:chgData name="Luis Guillermo Rodriguez Escribano" userId="42d2e4959a5c0f13" providerId="LiveId" clId="{5FD44395-130E-42C7-8415-83CCA931F79E}" dt="2026-05-28T01:55:00.302" v="1314" actId="2696"/>
        <pc:sldMkLst>
          <pc:docMk/>
          <pc:sldMk cId="2547087787" sldId="283"/>
        </pc:sldMkLst>
      </pc:sldChg>
      <pc:sldChg chg="modSp add mod">
        <pc:chgData name="Luis Guillermo Rodriguez Escribano" userId="42d2e4959a5c0f13" providerId="LiveId" clId="{5FD44395-130E-42C7-8415-83CCA931F79E}" dt="2026-05-28T02:38:02.743" v="1398" actId="790"/>
        <pc:sldMkLst>
          <pc:docMk/>
          <pc:sldMk cId="2983579327" sldId="286"/>
        </pc:sldMkLst>
        <pc:spChg chg="mod">
          <ac:chgData name="Luis Guillermo Rodriguez Escribano" userId="42d2e4959a5c0f13" providerId="LiveId" clId="{5FD44395-130E-42C7-8415-83CCA931F79E}" dt="2026-05-28T02:38:02.743" v="1398" actId="790"/>
          <ac:spMkLst>
            <pc:docMk/>
            <pc:sldMk cId="2983579327" sldId="286"/>
            <ac:spMk id="3" creationId="{7BF9C98A-6154-F771-3AD0-9EAEC548E1C9}"/>
          </ac:spMkLst>
        </pc:spChg>
        <pc:spChg chg="mod">
          <ac:chgData name="Luis Guillermo Rodriguez Escribano" userId="42d2e4959a5c0f13" providerId="LiveId" clId="{5FD44395-130E-42C7-8415-83CCA931F79E}" dt="2026-05-28T02:38:02.743" v="1398" actId="790"/>
          <ac:spMkLst>
            <pc:docMk/>
            <pc:sldMk cId="2983579327" sldId="286"/>
            <ac:spMk id="4" creationId="{0F7B7ABB-85EE-263B-074A-8CED0FBCAFAD}"/>
          </ac:spMkLst>
        </pc:spChg>
        <pc:spChg chg="mod">
          <ac:chgData name="Luis Guillermo Rodriguez Escribano" userId="42d2e4959a5c0f13" providerId="LiveId" clId="{5FD44395-130E-42C7-8415-83CCA931F79E}" dt="2026-05-28T02:38:02.743" v="1398" actId="790"/>
          <ac:spMkLst>
            <pc:docMk/>
            <pc:sldMk cId="2983579327" sldId="286"/>
            <ac:spMk id="5" creationId="{227EBBC0-4EB4-76CE-0650-C66A52938692}"/>
          </ac:spMkLst>
        </pc:spChg>
        <pc:spChg chg="mod">
          <ac:chgData name="Luis Guillermo Rodriguez Escribano" userId="42d2e4959a5c0f13" providerId="LiveId" clId="{5FD44395-130E-42C7-8415-83CCA931F79E}" dt="2026-05-28T02:38:02.743" v="1398" actId="790"/>
          <ac:spMkLst>
            <pc:docMk/>
            <pc:sldMk cId="2983579327" sldId="286"/>
            <ac:spMk id="6" creationId="{3E3B281F-AB66-2913-898B-D18CD545F5D8}"/>
          </ac:spMkLst>
        </pc:spChg>
        <pc:spChg chg="mod">
          <ac:chgData name="Luis Guillermo Rodriguez Escribano" userId="42d2e4959a5c0f13" providerId="LiveId" clId="{5FD44395-130E-42C7-8415-83CCA931F79E}" dt="2026-05-28T02:38:02.743" v="1398" actId="790"/>
          <ac:spMkLst>
            <pc:docMk/>
            <pc:sldMk cId="2983579327" sldId="286"/>
            <ac:spMk id="7" creationId="{CE212A85-1887-9FA6-D643-08D57370AEF6}"/>
          </ac:spMkLst>
        </pc:spChg>
        <pc:spChg chg="mod">
          <ac:chgData name="Luis Guillermo Rodriguez Escribano" userId="42d2e4959a5c0f13" providerId="LiveId" clId="{5FD44395-130E-42C7-8415-83CCA931F79E}" dt="2026-05-28T02:38:02.743" v="1398" actId="790"/>
          <ac:spMkLst>
            <pc:docMk/>
            <pc:sldMk cId="2983579327" sldId="286"/>
            <ac:spMk id="8" creationId="{BD8D7F75-DEAE-5375-53B9-579178AD6D04}"/>
          </ac:spMkLst>
        </pc:spChg>
        <pc:spChg chg="mod">
          <ac:chgData name="Luis Guillermo Rodriguez Escribano" userId="42d2e4959a5c0f13" providerId="LiveId" clId="{5FD44395-130E-42C7-8415-83CCA931F79E}" dt="2026-05-28T02:38:02.743" v="1398" actId="790"/>
          <ac:spMkLst>
            <pc:docMk/>
            <pc:sldMk cId="2983579327" sldId="286"/>
            <ac:spMk id="9" creationId="{7D3AB421-8EF6-C68F-8320-014BE3B46509}"/>
          </ac:spMkLst>
        </pc:spChg>
      </pc:sldChg>
      <pc:sldChg chg="add del">
        <pc:chgData name="Luis Guillermo Rodriguez Escribano" userId="42d2e4959a5c0f13" providerId="LiveId" clId="{5FD44395-130E-42C7-8415-83CCA931F79E}" dt="2026-05-28T01:55:35.051" v="1317" actId="2696"/>
        <pc:sldMkLst>
          <pc:docMk/>
          <pc:sldMk cId="4256959854" sldId="289"/>
        </pc:sldMkLst>
      </pc:sldChg>
      <pc:sldChg chg="add del">
        <pc:chgData name="Luis Guillermo Rodriguez Escribano" userId="42d2e4959a5c0f13" providerId="LiveId" clId="{5FD44395-130E-42C7-8415-83CCA931F79E}" dt="2026-05-28T01:53:14.521" v="1312" actId="2696"/>
        <pc:sldMkLst>
          <pc:docMk/>
          <pc:sldMk cId="733927001" sldId="291"/>
        </pc:sldMkLst>
      </pc:sldChg>
      <pc:sldChg chg="add del">
        <pc:chgData name="Luis Guillermo Rodriguez Escribano" userId="42d2e4959a5c0f13" providerId="LiveId" clId="{5FD44395-130E-42C7-8415-83CCA931F79E}" dt="2026-05-28T01:55:54.028" v="1318" actId="2696"/>
        <pc:sldMkLst>
          <pc:docMk/>
          <pc:sldMk cId="3736567416" sldId="294"/>
        </pc:sldMkLst>
      </pc:sldChg>
      <pc:sldChg chg="add del">
        <pc:chgData name="Luis Guillermo Rodriguez Escribano" userId="42d2e4959a5c0f13" providerId="LiveId" clId="{5FD44395-130E-42C7-8415-83CCA931F79E}" dt="2026-05-28T01:55:59.845" v="1319" actId="2696"/>
        <pc:sldMkLst>
          <pc:docMk/>
          <pc:sldMk cId="655749751" sldId="296"/>
        </pc:sldMkLst>
      </pc:sldChg>
      <pc:sldChg chg="add del">
        <pc:chgData name="Luis Guillermo Rodriguez Escribano" userId="42d2e4959a5c0f13" providerId="LiveId" clId="{5FD44395-130E-42C7-8415-83CCA931F79E}" dt="2026-05-28T01:56:07.311" v="1320" actId="2696"/>
        <pc:sldMkLst>
          <pc:docMk/>
          <pc:sldMk cId="3462019164" sldId="297"/>
        </pc:sldMkLst>
      </pc:sldChg>
      <pc:sldChg chg="add del">
        <pc:chgData name="Luis Guillermo Rodriguez Escribano" userId="42d2e4959a5c0f13" providerId="LiveId" clId="{5FD44395-130E-42C7-8415-83CCA931F79E}" dt="2026-05-28T01:56:10.071" v="1321" actId="2696"/>
        <pc:sldMkLst>
          <pc:docMk/>
          <pc:sldMk cId="949064429" sldId="298"/>
        </pc:sldMkLst>
      </pc:sldChg>
      <pc:sldChg chg="add del">
        <pc:chgData name="Luis Guillermo Rodriguez Escribano" userId="42d2e4959a5c0f13" providerId="LiveId" clId="{5FD44395-130E-42C7-8415-83CCA931F79E}" dt="2026-05-28T01:56:21.649" v="1322" actId="2696"/>
        <pc:sldMkLst>
          <pc:docMk/>
          <pc:sldMk cId="1359061071" sldId="299"/>
        </pc:sldMkLst>
      </pc:sldChg>
      <pc:sldChg chg="add del">
        <pc:chgData name="Luis Guillermo Rodriguez Escribano" userId="42d2e4959a5c0f13" providerId="LiveId" clId="{5FD44395-130E-42C7-8415-83CCA931F79E}" dt="2026-05-28T01:52:41.337" v="1311" actId="2696"/>
        <pc:sldMkLst>
          <pc:docMk/>
          <pc:sldMk cId="1495039122" sldId="300"/>
        </pc:sldMkLst>
      </pc:sldChg>
      <pc:sldChg chg="modSp add del mod">
        <pc:chgData name="Luis Guillermo Rodriguez Escribano" userId="42d2e4959a5c0f13" providerId="LiveId" clId="{5FD44395-130E-42C7-8415-83CCA931F79E}" dt="2026-05-28T01:20:00.407" v="1145" actId="2696"/>
        <pc:sldMkLst>
          <pc:docMk/>
          <pc:sldMk cId="4000538199" sldId="304"/>
        </pc:sldMkLst>
      </pc:sldChg>
      <pc:sldChg chg="add del">
        <pc:chgData name="Luis Guillermo Rodriguez Escribano" userId="42d2e4959a5c0f13" providerId="LiveId" clId="{5FD44395-130E-42C7-8415-83CCA931F79E}" dt="2026-05-28T01:22:01.809" v="1146" actId="2696"/>
        <pc:sldMkLst>
          <pc:docMk/>
          <pc:sldMk cId="3604464782" sldId="309"/>
        </pc:sldMkLst>
      </pc:sldChg>
      <pc:sldChg chg="add del">
        <pc:chgData name="Luis Guillermo Rodriguez Escribano" userId="42d2e4959a5c0f13" providerId="LiveId" clId="{5FD44395-130E-42C7-8415-83CCA931F79E}" dt="2026-05-28T01:22:05.749" v="1147" actId="2696"/>
        <pc:sldMkLst>
          <pc:docMk/>
          <pc:sldMk cId="2688596408" sldId="310"/>
        </pc:sldMkLst>
      </pc:sldChg>
      <pc:sldChg chg="add del">
        <pc:chgData name="Luis Guillermo Rodriguez Escribano" userId="42d2e4959a5c0f13" providerId="LiveId" clId="{5FD44395-130E-42C7-8415-83CCA931F79E}" dt="2026-05-28T01:22:12.093" v="1148" actId="2696"/>
        <pc:sldMkLst>
          <pc:docMk/>
          <pc:sldMk cId="2773673812" sldId="311"/>
        </pc:sldMkLst>
      </pc:sldChg>
      <pc:sldChg chg="modSp add mod">
        <pc:chgData name="Luis Guillermo Rodriguez Escribano" userId="42d2e4959a5c0f13" providerId="LiveId" clId="{5FD44395-130E-42C7-8415-83CCA931F79E}" dt="2026-05-28T02:38:02.743" v="1398" actId="790"/>
        <pc:sldMkLst>
          <pc:docMk/>
          <pc:sldMk cId="1637276827" sldId="313"/>
        </pc:sldMkLst>
        <pc:spChg chg="mod">
          <ac:chgData name="Luis Guillermo Rodriguez Escribano" userId="42d2e4959a5c0f13" providerId="LiveId" clId="{5FD44395-130E-42C7-8415-83CCA931F79E}" dt="2026-05-28T02:38:02.743" v="1398" actId="790"/>
          <ac:spMkLst>
            <pc:docMk/>
            <pc:sldMk cId="1637276827" sldId="313"/>
            <ac:spMk id="6" creationId="{5D6562E5-BF9F-E986-117E-19F11309D1D5}"/>
          </ac:spMkLst>
        </pc:spChg>
        <pc:spChg chg="mod">
          <ac:chgData name="Luis Guillermo Rodriguez Escribano" userId="42d2e4959a5c0f13" providerId="LiveId" clId="{5FD44395-130E-42C7-8415-83CCA931F79E}" dt="2026-05-28T02:38:02.743" v="1398" actId="790"/>
          <ac:spMkLst>
            <pc:docMk/>
            <pc:sldMk cId="1637276827" sldId="313"/>
            <ac:spMk id="7" creationId="{062F4024-F841-7191-ACBF-1DE18DA55719}"/>
          </ac:spMkLst>
        </pc:spChg>
        <pc:spChg chg="mod">
          <ac:chgData name="Luis Guillermo Rodriguez Escribano" userId="42d2e4959a5c0f13" providerId="LiveId" clId="{5FD44395-130E-42C7-8415-83CCA931F79E}" dt="2026-05-28T02:38:02.743" v="1398" actId="790"/>
          <ac:spMkLst>
            <pc:docMk/>
            <pc:sldMk cId="1637276827" sldId="313"/>
            <ac:spMk id="8" creationId="{FF46C60C-718E-88A2-523D-6CA34BCD1CA8}"/>
          </ac:spMkLst>
        </pc:spChg>
        <pc:spChg chg="mod">
          <ac:chgData name="Luis Guillermo Rodriguez Escribano" userId="42d2e4959a5c0f13" providerId="LiveId" clId="{5FD44395-130E-42C7-8415-83CCA931F79E}" dt="2026-05-28T02:38:02.743" v="1398" actId="790"/>
          <ac:spMkLst>
            <pc:docMk/>
            <pc:sldMk cId="1637276827" sldId="313"/>
            <ac:spMk id="10" creationId="{1E04FDB2-CC46-17B3-19E0-5997FC04C87D}"/>
          </ac:spMkLst>
        </pc:spChg>
        <pc:spChg chg="mod">
          <ac:chgData name="Luis Guillermo Rodriguez Escribano" userId="42d2e4959a5c0f13" providerId="LiveId" clId="{5FD44395-130E-42C7-8415-83CCA931F79E}" dt="2026-05-28T02:38:02.743" v="1398" actId="790"/>
          <ac:spMkLst>
            <pc:docMk/>
            <pc:sldMk cId="1637276827" sldId="313"/>
            <ac:spMk id="11" creationId="{82DB8DD1-A069-126D-C6AC-FA72E9A7BC92}"/>
          </ac:spMkLst>
        </pc:spChg>
        <pc:spChg chg="mod">
          <ac:chgData name="Luis Guillermo Rodriguez Escribano" userId="42d2e4959a5c0f13" providerId="LiveId" clId="{5FD44395-130E-42C7-8415-83CCA931F79E}" dt="2026-05-28T02:38:02.743" v="1398" actId="790"/>
          <ac:spMkLst>
            <pc:docMk/>
            <pc:sldMk cId="1637276827" sldId="313"/>
            <ac:spMk id="12" creationId="{DD39E9A5-5276-3D45-EA2D-20B26F95F710}"/>
          </ac:spMkLst>
        </pc:spChg>
        <pc:picChg chg="mod">
          <ac:chgData name="Luis Guillermo Rodriguez Escribano" userId="42d2e4959a5c0f13" providerId="LiveId" clId="{5FD44395-130E-42C7-8415-83CCA931F79E}" dt="2026-05-28T01:39:54.185" v="1304" actId="14100"/>
          <ac:picMkLst>
            <pc:docMk/>
            <pc:sldMk cId="1637276827" sldId="313"/>
            <ac:picMk id="5" creationId="{4E2E6F75-3D46-80C0-9A77-95111BEED7BD}"/>
          </ac:picMkLst>
        </pc:picChg>
        <pc:cxnChg chg="mod">
          <ac:chgData name="Luis Guillermo Rodriguez Escribano" userId="42d2e4959a5c0f13" providerId="LiveId" clId="{5FD44395-130E-42C7-8415-83CCA931F79E}" dt="2026-05-28T01:39:41.462" v="1301" actId="1038"/>
          <ac:cxnSpMkLst>
            <pc:docMk/>
            <pc:sldMk cId="1637276827" sldId="313"/>
            <ac:cxnSpMk id="14" creationId="{A4455941-62A4-BD75-FB39-7A33AB0A8BA1}"/>
          </ac:cxnSpMkLst>
        </pc:cxnChg>
        <pc:cxnChg chg="mod">
          <ac:chgData name="Luis Guillermo Rodriguez Escribano" userId="42d2e4959a5c0f13" providerId="LiveId" clId="{5FD44395-130E-42C7-8415-83CCA931F79E}" dt="2026-05-28T01:39:59.758" v="1305" actId="14100"/>
          <ac:cxnSpMkLst>
            <pc:docMk/>
            <pc:sldMk cId="1637276827" sldId="313"/>
            <ac:cxnSpMk id="15" creationId="{5FFEE40A-1EF9-CEBD-6E84-67E468557EAD}"/>
          </ac:cxnSpMkLst>
        </pc:cxnChg>
      </pc:sldChg>
      <pc:sldChg chg="modSp add mod">
        <pc:chgData name="Luis Guillermo Rodriguez Escribano" userId="42d2e4959a5c0f13" providerId="LiveId" clId="{5FD44395-130E-42C7-8415-83CCA931F79E}" dt="2026-05-28T02:38:02.743" v="1398" actId="790"/>
        <pc:sldMkLst>
          <pc:docMk/>
          <pc:sldMk cId="417217718" sldId="314"/>
        </pc:sldMkLst>
        <pc:spChg chg="mod">
          <ac:chgData name="Luis Guillermo Rodriguez Escribano" userId="42d2e4959a5c0f13" providerId="LiveId" clId="{5FD44395-130E-42C7-8415-83CCA931F79E}" dt="2026-05-28T02:38:02.743" v="1398" actId="790"/>
          <ac:spMkLst>
            <pc:docMk/>
            <pc:sldMk cId="417217718" sldId="314"/>
            <ac:spMk id="4" creationId="{53F0BFFC-F00F-CBDF-909C-653A29A508E1}"/>
          </ac:spMkLst>
        </pc:spChg>
        <pc:spChg chg="mod">
          <ac:chgData name="Luis Guillermo Rodriguez Escribano" userId="42d2e4959a5c0f13" providerId="LiveId" clId="{5FD44395-130E-42C7-8415-83CCA931F79E}" dt="2026-05-28T02:38:02.743" v="1398" actId="790"/>
          <ac:spMkLst>
            <pc:docMk/>
            <pc:sldMk cId="417217718" sldId="314"/>
            <ac:spMk id="5" creationId="{72EAE3CE-0895-87CF-9075-AF7D6947224D}"/>
          </ac:spMkLst>
        </pc:spChg>
        <pc:spChg chg="mod">
          <ac:chgData name="Luis Guillermo Rodriguez Escribano" userId="42d2e4959a5c0f13" providerId="LiveId" clId="{5FD44395-130E-42C7-8415-83CCA931F79E}" dt="2026-05-28T02:38:02.743" v="1398" actId="790"/>
          <ac:spMkLst>
            <pc:docMk/>
            <pc:sldMk cId="417217718" sldId="314"/>
            <ac:spMk id="6" creationId="{E951E437-E50E-7CFB-204B-1F7FC6CC486D}"/>
          </ac:spMkLst>
        </pc:spChg>
      </pc:sldChg>
      <pc:sldChg chg="add">
        <pc:chgData name="Luis Guillermo Rodriguez Escribano" userId="42d2e4959a5c0f13" providerId="LiveId" clId="{5FD44395-130E-42C7-8415-83CCA931F79E}" dt="2026-05-19T19:21:53.482" v="148"/>
        <pc:sldMkLst>
          <pc:docMk/>
          <pc:sldMk cId="1452753888" sldId="329"/>
        </pc:sldMkLst>
      </pc:sldChg>
      <pc:sldChg chg="add">
        <pc:chgData name="Luis Guillermo Rodriguez Escribano" userId="42d2e4959a5c0f13" providerId="LiveId" clId="{5FD44395-130E-42C7-8415-83CCA931F79E}" dt="2026-05-19T19:21:53.482" v="148"/>
        <pc:sldMkLst>
          <pc:docMk/>
          <pc:sldMk cId="4165394953" sldId="330"/>
        </pc:sldMkLst>
      </pc:sldChg>
      <pc:sldChg chg="add">
        <pc:chgData name="Luis Guillermo Rodriguez Escribano" userId="42d2e4959a5c0f13" providerId="LiveId" clId="{5FD44395-130E-42C7-8415-83CCA931F79E}" dt="2026-05-19T19:21:53.482" v="148"/>
        <pc:sldMkLst>
          <pc:docMk/>
          <pc:sldMk cId="3053785000" sldId="332"/>
        </pc:sldMkLst>
      </pc:sldChg>
      <pc:sldChg chg="add del">
        <pc:chgData name="Luis Guillermo Rodriguez Escribano" userId="42d2e4959a5c0f13" providerId="LiveId" clId="{5FD44395-130E-42C7-8415-83CCA931F79E}" dt="2026-05-28T01:55:15.319" v="1316" actId="2696"/>
        <pc:sldMkLst>
          <pc:docMk/>
          <pc:sldMk cId="2685255558" sldId="333"/>
        </pc:sldMkLst>
      </pc:sldChg>
      <pc:sldChg chg="add del">
        <pc:chgData name="Luis Guillermo Rodriguez Escribano" userId="42d2e4959a5c0f13" providerId="LiveId" clId="{5FD44395-130E-42C7-8415-83CCA931F79E}" dt="2026-05-28T01:53:18.332" v="1313" actId="2696"/>
        <pc:sldMkLst>
          <pc:docMk/>
          <pc:sldMk cId="1543046929" sldId="334"/>
        </pc:sldMkLst>
      </pc:sldChg>
      <pc:sldChg chg="add del">
        <pc:chgData name="Luis Guillermo Rodriguez Escribano" userId="42d2e4959a5c0f13" providerId="LiveId" clId="{5FD44395-130E-42C7-8415-83CCA931F79E}" dt="2026-05-28T01:55:06.648" v="1315" actId="2696"/>
        <pc:sldMkLst>
          <pc:docMk/>
          <pc:sldMk cId="2156891308" sldId="340"/>
        </pc:sldMkLst>
      </pc:sldChg>
      <pc:sldChg chg="addSp modSp add mod ord">
        <pc:chgData name="Luis Guillermo Rodriguez Escribano" userId="42d2e4959a5c0f13" providerId="LiveId" clId="{5FD44395-130E-42C7-8415-83CCA931F79E}" dt="2026-05-28T02:38:02.743" v="1398" actId="790"/>
        <pc:sldMkLst>
          <pc:docMk/>
          <pc:sldMk cId="2257045582" sldId="341"/>
        </pc:sldMkLst>
        <pc:spChg chg="mod">
          <ac:chgData name="Luis Guillermo Rodriguez Escribano" userId="42d2e4959a5c0f13" providerId="LiveId" clId="{5FD44395-130E-42C7-8415-83CCA931F79E}" dt="2026-05-28T02:38:02.743" v="1398" actId="790"/>
          <ac:spMkLst>
            <pc:docMk/>
            <pc:sldMk cId="2257045582" sldId="341"/>
            <ac:spMk id="2" creationId="{F8C50023-636D-7509-F968-6A5D3D2F4C33}"/>
          </ac:spMkLst>
        </pc:spChg>
        <pc:spChg chg="mod">
          <ac:chgData name="Luis Guillermo Rodriguez Escribano" userId="42d2e4959a5c0f13" providerId="LiveId" clId="{5FD44395-130E-42C7-8415-83CCA931F79E}" dt="2026-05-28T02:38:02.743" v="1398" actId="790"/>
          <ac:spMkLst>
            <pc:docMk/>
            <pc:sldMk cId="2257045582" sldId="341"/>
            <ac:spMk id="6" creationId="{DAB1B06B-F50F-A571-AFDB-E9C6A52D758B}"/>
          </ac:spMkLst>
        </pc:spChg>
        <pc:spChg chg="mod">
          <ac:chgData name="Luis Guillermo Rodriguez Escribano" userId="42d2e4959a5c0f13" providerId="LiveId" clId="{5FD44395-130E-42C7-8415-83CCA931F79E}" dt="2026-05-28T02:38:02.743" v="1398" actId="790"/>
          <ac:spMkLst>
            <pc:docMk/>
            <pc:sldMk cId="2257045582" sldId="341"/>
            <ac:spMk id="7" creationId="{D27501A9-B997-12C2-656F-D00120336B15}"/>
          </ac:spMkLst>
        </pc:spChg>
        <pc:picChg chg="add mod">
          <ac:chgData name="Luis Guillermo Rodriguez Escribano" userId="42d2e4959a5c0f13" providerId="LiveId" clId="{5FD44395-130E-42C7-8415-83CCA931F79E}" dt="2026-05-28T00:42:41.560" v="1098" actId="1076"/>
          <ac:picMkLst>
            <pc:docMk/>
            <pc:sldMk cId="2257045582" sldId="341"/>
            <ac:picMk id="3" creationId="{2C83D1BB-3350-C1D6-93DB-59C1ACC0DC4D}"/>
          </ac:picMkLst>
        </pc:picChg>
        <pc:picChg chg="mod">
          <ac:chgData name="Luis Guillermo Rodriguez Escribano" userId="42d2e4959a5c0f13" providerId="LiveId" clId="{5FD44395-130E-42C7-8415-83CCA931F79E}" dt="2026-05-28T00:42:59.159" v="1101" actId="1076"/>
          <ac:picMkLst>
            <pc:docMk/>
            <pc:sldMk cId="2257045582" sldId="341"/>
            <ac:picMk id="5" creationId="{2ACEF2BE-A71E-CB08-F568-6524C6231019}"/>
          </ac:picMkLst>
        </pc:picChg>
      </pc:sldChg>
      <pc:sldChg chg="addSp modSp add mod ord setBg">
        <pc:chgData name="Luis Guillermo Rodriguez Escribano" userId="42d2e4959a5c0f13" providerId="LiveId" clId="{5FD44395-130E-42C7-8415-83CCA931F79E}" dt="2026-05-28T04:27:35.771" v="1416"/>
        <pc:sldMkLst>
          <pc:docMk/>
          <pc:sldMk cId="306684826" sldId="342"/>
        </pc:sldMkLst>
        <pc:spChg chg="mod">
          <ac:chgData name="Luis Guillermo Rodriguez Escribano" userId="42d2e4959a5c0f13" providerId="LiveId" clId="{5FD44395-130E-42C7-8415-83CCA931F79E}" dt="2026-05-28T02:38:02.743" v="1398" actId="790"/>
          <ac:spMkLst>
            <pc:docMk/>
            <pc:sldMk cId="306684826" sldId="342"/>
            <ac:spMk id="2" creationId="{53C922F3-B7B7-FD88-AAF7-A107A10F8B83}"/>
          </ac:spMkLst>
        </pc:spChg>
        <pc:spChg chg="mod">
          <ac:chgData name="Luis Guillermo Rodriguez Escribano" userId="42d2e4959a5c0f13" providerId="LiveId" clId="{5FD44395-130E-42C7-8415-83CCA931F79E}" dt="2026-05-28T02:38:02.743" v="1398" actId="790"/>
          <ac:spMkLst>
            <pc:docMk/>
            <pc:sldMk cId="306684826" sldId="342"/>
            <ac:spMk id="3" creationId="{D9B974FF-8629-7524-6B76-9CF2B6463BF0}"/>
          </ac:spMkLst>
        </pc:spChg>
        <pc:spChg chg="add mod">
          <ac:chgData name="Luis Guillermo Rodriguez Escribano" userId="42d2e4959a5c0f13" providerId="LiveId" clId="{5FD44395-130E-42C7-8415-83CCA931F79E}" dt="2026-05-28T02:38:02.743" v="1398" actId="790"/>
          <ac:spMkLst>
            <pc:docMk/>
            <pc:sldMk cId="306684826" sldId="342"/>
            <ac:spMk id="8" creationId="{907EF6B7-1338-4443-8C46-6A318D952DFD}"/>
          </ac:spMkLst>
        </pc:spChg>
        <pc:spChg chg="add mod">
          <ac:chgData name="Luis Guillermo Rodriguez Escribano" userId="42d2e4959a5c0f13" providerId="LiveId" clId="{5FD44395-130E-42C7-8415-83CCA931F79E}" dt="2026-05-28T02:38:02.743" v="1398" actId="790"/>
          <ac:spMkLst>
            <pc:docMk/>
            <pc:sldMk cId="306684826" sldId="342"/>
            <ac:spMk id="10" creationId="{DAAE4CDD-124C-4DCF-9584-B6033B545DD5}"/>
          </ac:spMkLst>
        </pc:spChg>
        <pc:spChg chg="add mod">
          <ac:chgData name="Luis Guillermo Rodriguez Escribano" userId="42d2e4959a5c0f13" providerId="LiveId" clId="{5FD44395-130E-42C7-8415-83CCA931F79E}" dt="2026-05-28T02:38:02.743" v="1398" actId="790"/>
          <ac:spMkLst>
            <pc:docMk/>
            <pc:sldMk cId="306684826" sldId="342"/>
            <ac:spMk id="12" creationId="{081E4A58-353D-44AE-B2FC-2A74E2E400F7}"/>
          </ac:spMkLst>
        </pc:spChg>
      </pc:sldChg>
      <pc:sldChg chg="modSp add del">
        <pc:chgData name="Luis Guillermo Rodriguez Escribano" userId="42d2e4959a5c0f13" providerId="LiveId" clId="{5FD44395-130E-42C7-8415-83CCA931F79E}" dt="2026-05-28T01:19:27.766" v="1143" actId="2696"/>
        <pc:sldMkLst>
          <pc:docMk/>
          <pc:sldMk cId="3190011557" sldId="343"/>
        </pc:sldMkLst>
        <pc:spChg chg="mod">
          <ac:chgData name="Luis Guillermo Rodriguez Escribano" userId="42d2e4959a5c0f13" providerId="LiveId" clId="{5FD44395-130E-42C7-8415-83CCA931F79E}" dt="2026-05-28T00:53:40.522" v="1122"/>
          <ac:spMkLst>
            <pc:docMk/>
            <pc:sldMk cId="3190011557" sldId="343"/>
            <ac:spMk id="2" creationId="{D76995AB-6A13-3B1C-C6DF-0F76373180A4}"/>
          </ac:spMkLst>
        </pc:spChg>
      </pc:sldChg>
      <pc:sldChg chg="add del">
        <pc:chgData name="Luis Guillermo Rodriguez Escribano" userId="42d2e4959a5c0f13" providerId="LiveId" clId="{5FD44395-130E-42C7-8415-83CCA931F79E}" dt="2026-05-28T01:19:44.798" v="1144" actId="2696"/>
        <pc:sldMkLst>
          <pc:docMk/>
          <pc:sldMk cId="1598700297" sldId="344"/>
        </pc:sldMkLst>
      </pc:sldChg>
      <pc:sldChg chg="addSp delSp modSp new mod setBg">
        <pc:chgData name="Luis Guillermo Rodriguez Escribano" userId="42d2e4959a5c0f13" providerId="LiveId" clId="{5FD44395-130E-42C7-8415-83CCA931F79E}" dt="2026-05-28T02:38:02.743" v="1398" actId="790"/>
        <pc:sldMkLst>
          <pc:docMk/>
          <pc:sldMk cId="4017799745" sldId="345"/>
        </pc:sldMkLst>
        <pc:spChg chg="mod">
          <ac:chgData name="Luis Guillermo Rodriguez Escribano" userId="42d2e4959a5c0f13" providerId="LiveId" clId="{5FD44395-130E-42C7-8415-83CCA931F79E}" dt="2026-05-28T02:38:02.743" v="1398" actId="790"/>
          <ac:spMkLst>
            <pc:docMk/>
            <pc:sldMk cId="4017799745" sldId="345"/>
            <ac:spMk id="2" creationId="{29E6F66B-4EB2-B2B3-A359-EB984C591C0D}"/>
          </ac:spMkLst>
        </pc:spChg>
        <pc:spChg chg="del">
          <ac:chgData name="Luis Guillermo Rodriguez Escribano" userId="42d2e4959a5c0f13" providerId="LiveId" clId="{5FD44395-130E-42C7-8415-83CCA931F79E}" dt="2026-05-27T21:33:04.417" v="290" actId="22"/>
          <ac:spMkLst>
            <pc:docMk/>
            <pc:sldMk cId="4017799745" sldId="345"/>
            <ac:spMk id="3" creationId="{7000A92A-8F04-BAA7-F044-4382A5182546}"/>
          </ac:spMkLst>
        </pc:spChg>
        <pc:spChg chg="add del">
          <ac:chgData name="Luis Guillermo Rodriguez Escribano" userId="42d2e4959a5c0f13" providerId="LiveId" clId="{5FD44395-130E-42C7-8415-83CCA931F79E}" dt="2026-05-27T21:34:05.221" v="295" actId="478"/>
          <ac:spMkLst>
            <pc:docMk/>
            <pc:sldMk cId="4017799745" sldId="345"/>
            <ac:spMk id="9" creationId="{60EB399D-7255-EBF4-F8BF-227990DEF5FA}"/>
          </ac:spMkLst>
        </pc:spChg>
        <pc:spChg chg="add mod">
          <ac:chgData name="Luis Guillermo Rodriguez Escribano" userId="42d2e4959a5c0f13" providerId="LiveId" clId="{5FD44395-130E-42C7-8415-83CCA931F79E}" dt="2026-05-28T02:38:02.743" v="1398" actId="790"/>
          <ac:spMkLst>
            <pc:docMk/>
            <pc:sldMk cId="4017799745" sldId="345"/>
            <ac:spMk id="12" creationId="{9D25F302-27C5-414F-97F8-6EA0A6C028BA}"/>
          </ac:spMkLst>
        </pc:spChg>
        <pc:spChg chg="add mod">
          <ac:chgData name="Luis Guillermo Rodriguez Escribano" userId="42d2e4959a5c0f13" providerId="LiveId" clId="{5FD44395-130E-42C7-8415-83CCA931F79E}" dt="2026-05-28T02:38:02.743" v="1398" actId="790"/>
          <ac:spMkLst>
            <pc:docMk/>
            <pc:sldMk cId="4017799745" sldId="345"/>
            <ac:spMk id="14" creationId="{830A36F8-48C2-4842-A87B-8CE8DF4E7FD2}"/>
          </ac:spMkLst>
        </pc:spChg>
        <pc:spChg chg="add mod">
          <ac:chgData name="Luis Guillermo Rodriguez Escribano" userId="42d2e4959a5c0f13" providerId="LiveId" clId="{5FD44395-130E-42C7-8415-83CCA931F79E}" dt="2026-05-28T02:38:02.743" v="1398" actId="790"/>
          <ac:spMkLst>
            <pc:docMk/>
            <pc:sldMk cId="4017799745" sldId="345"/>
            <ac:spMk id="16" creationId="{8F451A30-466B-4996-9BA5-CD6ABCC6D558}"/>
          </ac:spMkLst>
        </pc:spChg>
        <pc:picChg chg="add mod">
          <ac:chgData name="Luis Guillermo Rodriguez Escribano" userId="42d2e4959a5c0f13" providerId="LiveId" clId="{5FD44395-130E-42C7-8415-83CCA931F79E}" dt="2026-05-28T00:40:04.044" v="1065" actId="1076"/>
          <ac:picMkLst>
            <pc:docMk/>
            <pc:sldMk cId="4017799745" sldId="345"/>
            <ac:picMk id="4" creationId="{CF8452AD-A235-3CA0-2F5D-F9C06398BBCF}"/>
          </ac:picMkLst>
        </pc:picChg>
        <pc:picChg chg="add mod ord">
          <ac:chgData name="Luis Guillermo Rodriguez Escribano" userId="42d2e4959a5c0f13" providerId="LiveId" clId="{5FD44395-130E-42C7-8415-83CCA931F79E}" dt="2026-05-27T21:34:20.346" v="299" actId="14100"/>
          <ac:picMkLst>
            <pc:docMk/>
            <pc:sldMk cId="4017799745" sldId="345"/>
            <ac:picMk id="5" creationId="{A10F35A0-3548-26F7-AA59-29AEA397941D}"/>
          </ac:picMkLst>
        </pc:picChg>
      </pc:sldChg>
      <pc:sldChg chg="addSp modSp new mod ord">
        <pc:chgData name="Luis Guillermo Rodriguez Escribano" userId="42d2e4959a5c0f13" providerId="LiveId" clId="{5FD44395-130E-42C7-8415-83CCA931F79E}" dt="2026-05-28T02:38:02.743" v="1398" actId="790"/>
        <pc:sldMkLst>
          <pc:docMk/>
          <pc:sldMk cId="3545683692" sldId="346"/>
        </pc:sldMkLst>
        <pc:spChg chg="mod">
          <ac:chgData name="Luis Guillermo Rodriguez Escribano" userId="42d2e4959a5c0f13" providerId="LiveId" clId="{5FD44395-130E-42C7-8415-83CCA931F79E}" dt="2026-05-28T02:38:02.743" v="1398" actId="790"/>
          <ac:spMkLst>
            <pc:docMk/>
            <pc:sldMk cId="3545683692" sldId="346"/>
            <ac:spMk id="2" creationId="{2CED1D3F-BB4B-E49D-5F44-0BCA186F1D5D}"/>
          </ac:spMkLst>
        </pc:spChg>
        <pc:spChg chg="mod">
          <ac:chgData name="Luis Guillermo Rodriguez Escribano" userId="42d2e4959a5c0f13" providerId="LiveId" clId="{5FD44395-130E-42C7-8415-83CCA931F79E}" dt="2026-05-28T02:38:02.743" v="1398" actId="790"/>
          <ac:spMkLst>
            <pc:docMk/>
            <pc:sldMk cId="3545683692" sldId="346"/>
            <ac:spMk id="3" creationId="{E7FBCB22-4446-1897-EFDB-209CE79F3620}"/>
          </ac:spMkLst>
        </pc:spChg>
        <pc:picChg chg="add mod">
          <ac:chgData name="Luis Guillermo Rodriguez Escribano" userId="42d2e4959a5c0f13" providerId="LiveId" clId="{5FD44395-130E-42C7-8415-83CCA931F79E}" dt="2026-05-28T00:40:59.250" v="1079" actId="1076"/>
          <ac:picMkLst>
            <pc:docMk/>
            <pc:sldMk cId="3545683692" sldId="346"/>
            <ac:picMk id="4" creationId="{765B24E0-4141-94EE-8A2E-24FF9D74A199}"/>
          </ac:picMkLst>
        </pc:picChg>
      </pc:sldChg>
      <pc:sldChg chg="addSp delSp modSp new mod ord">
        <pc:chgData name="Luis Guillermo Rodriguez Escribano" userId="42d2e4959a5c0f13" providerId="LiveId" clId="{5FD44395-130E-42C7-8415-83CCA931F79E}" dt="2026-05-28T02:38:02.743" v="1398" actId="790"/>
        <pc:sldMkLst>
          <pc:docMk/>
          <pc:sldMk cId="1122756810" sldId="347"/>
        </pc:sldMkLst>
        <pc:spChg chg="mod">
          <ac:chgData name="Luis Guillermo Rodriguez Escribano" userId="42d2e4959a5c0f13" providerId="LiveId" clId="{5FD44395-130E-42C7-8415-83CCA931F79E}" dt="2026-05-28T02:38:02.743" v="1398" actId="790"/>
          <ac:spMkLst>
            <pc:docMk/>
            <pc:sldMk cId="1122756810" sldId="347"/>
            <ac:spMk id="2" creationId="{0442C3A8-6CF9-A02B-E7FD-CCF653533A72}"/>
          </ac:spMkLst>
        </pc:spChg>
        <pc:spChg chg="del">
          <ac:chgData name="Luis Guillermo Rodriguez Escribano" userId="42d2e4959a5c0f13" providerId="LiveId" clId="{5FD44395-130E-42C7-8415-83CCA931F79E}" dt="2026-05-27T21:51:51.082" v="554" actId="22"/>
          <ac:spMkLst>
            <pc:docMk/>
            <pc:sldMk cId="1122756810" sldId="347"/>
            <ac:spMk id="3" creationId="{6F488BDC-B77B-801E-D8D6-F37F93672727}"/>
          </ac:spMkLst>
        </pc:spChg>
        <pc:picChg chg="add mod">
          <ac:chgData name="Luis Guillermo Rodriguez Escribano" userId="42d2e4959a5c0f13" providerId="LiveId" clId="{5FD44395-130E-42C7-8415-83CCA931F79E}" dt="2026-05-28T00:41:06.019" v="1081" actId="1076"/>
          <ac:picMkLst>
            <pc:docMk/>
            <pc:sldMk cId="1122756810" sldId="347"/>
            <ac:picMk id="3" creationId="{4D351702-6C8A-E0BF-10E9-F70C740FB8F2}"/>
          </ac:picMkLst>
        </pc:picChg>
        <pc:picChg chg="add mod ord">
          <ac:chgData name="Luis Guillermo Rodriguez Escribano" userId="42d2e4959a5c0f13" providerId="LiveId" clId="{5FD44395-130E-42C7-8415-83CCA931F79E}" dt="2026-05-27T22:18:14.171" v="964" actId="14100"/>
          <ac:picMkLst>
            <pc:docMk/>
            <pc:sldMk cId="1122756810" sldId="347"/>
            <ac:picMk id="5" creationId="{AED15A33-D4DC-B8E1-EDA2-D9C30320A19C}"/>
          </ac:picMkLst>
        </pc:picChg>
      </pc:sldChg>
      <pc:sldChg chg="addSp delSp modSp add mod">
        <pc:chgData name="Luis Guillermo Rodriguez Escribano" userId="42d2e4959a5c0f13" providerId="LiveId" clId="{5FD44395-130E-42C7-8415-83CCA931F79E}" dt="2026-05-28T02:38:02.743" v="1398" actId="790"/>
        <pc:sldMkLst>
          <pc:docMk/>
          <pc:sldMk cId="91891362" sldId="348"/>
        </pc:sldMkLst>
        <pc:spChg chg="mod">
          <ac:chgData name="Luis Guillermo Rodriguez Escribano" userId="42d2e4959a5c0f13" providerId="LiveId" clId="{5FD44395-130E-42C7-8415-83CCA931F79E}" dt="2026-05-28T02:38:02.743" v="1398" actId="790"/>
          <ac:spMkLst>
            <pc:docMk/>
            <pc:sldMk cId="91891362" sldId="348"/>
            <ac:spMk id="2" creationId="{22554356-9E79-0D01-ACD3-052DC6E5B84E}"/>
          </ac:spMkLst>
        </pc:spChg>
        <pc:spChg chg="mod">
          <ac:chgData name="Luis Guillermo Rodriguez Escribano" userId="42d2e4959a5c0f13" providerId="LiveId" clId="{5FD44395-130E-42C7-8415-83CCA931F79E}" dt="2026-05-28T02:38:02.743" v="1398" actId="790"/>
          <ac:spMkLst>
            <pc:docMk/>
            <pc:sldMk cId="91891362" sldId="348"/>
            <ac:spMk id="12" creationId="{56C9731F-AE1F-F5B4-70A3-A663776D506D}"/>
          </ac:spMkLst>
        </pc:spChg>
        <pc:spChg chg="mod">
          <ac:chgData name="Luis Guillermo Rodriguez Escribano" userId="42d2e4959a5c0f13" providerId="LiveId" clId="{5FD44395-130E-42C7-8415-83CCA931F79E}" dt="2026-05-28T02:38:02.743" v="1398" actId="790"/>
          <ac:spMkLst>
            <pc:docMk/>
            <pc:sldMk cId="91891362" sldId="348"/>
            <ac:spMk id="14" creationId="{400BD8AE-F8D5-0DE2-533F-64FC073336D2}"/>
          </ac:spMkLst>
        </pc:spChg>
        <pc:spChg chg="mod">
          <ac:chgData name="Luis Guillermo Rodriguez Escribano" userId="42d2e4959a5c0f13" providerId="LiveId" clId="{5FD44395-130E-42C7-8415-83CCA931F79E}" dt="2026-05-28T02:38:02.743" v="1398" actId="790"/>
          <ac:spMkLst>
            <pc:docMk/>
            <pc:sldMk cId="91891362" sldId="348"/>
            <ac:spMk id="16" creationId="{35E8809F-C890-60B2-A0D7-E0E1352BFD6C}"/>
          </ac:spMkLst>
        </pc:spChg>
        <pc:picChg chg="add mod">
          <ac:chgData name="Luis Guillermo Rodriguez Escribano" userId="42d2e4959a5c0f13" providerId="LiveId" clId="{5FD44395-130E-42C7-8415-83CCA931F79E}" dt="2026-05-28T00:35:10.493" v="974" actId="1076"/>
          <ac:picMkLst>
            <pc:docMk/>
            <pc:sldMk cId="91891362" sldId="348"/>
            <ac:picMk id="4" creationId="{C216A28F-E7AF-4B2B-E3BC-DDDA4DE29EF8}"/>
          </ac:picMkLst>
        </pc:picChg>
        <pc:picChg chg="del">
          <ac:chgData name="Luis Guillermo Rodriguez Escribano" userId="42d2e4959a5c0f13" providerId="LiveId" clId="{5FD44395-130E-42C7-8415-83CCA931F79E}" dt="2026-05-28T00:34:08.798" v="966" actId="478"/>
          <ac:picMkLst>
            <pc:docMk/>
            <pc:sldMk cId="91891362" sldId="348"/>
            <ac:picMk id="5" creationId="{95F6E557-5086-F760-E8D9-77EB953D7E37}"/>
          </ac:picMkLst>
        </pc:picChg>
        <pc:picChg chg="add mod">
          <ac:chgData name="Luis Guillermo Rodriguez Escribano" userId="42d2e4959a5c0f13" providerId="LiveId" clId="{5FD44395-130E-42C7-8415-83CCA931F79E}" dt="2026-05-28T00:40:12.058" v="1066"/>
          <ac:picMkLst>
            <pc:docMk/>
            <pc:sldMk cId="91891362" sldId="348"/>
            <ac:picMk id="6" creationId="{1EC1CB58-0F06-F257-9516-B34F76544438}"/>
          </ac:picMkLst>
        </pc:picChg>
      </pc:sldChg>
      <pc:sldChg chg="addSp delSp modSp add mod ord">
        <pc:chgData name="Luis Guillermo Rodriguez Escribano" userId="42d2e4959a5c0f13" providerId="LiveId" clId="{5FD44395-130E-42C7-8415-83CCA931F79E}" dt="2026-05-28T04:27:07.036" v="1414"/>
        <pc:sldMkLst>
          <pc:docMk/>
          <pc:sldMk cId="3894772319" sldId="349"/>
        </pc:sldMkLst>
        <pc:spChg chg="mod">
          <ac:chgData name="Luis Guillermo Rodriguez Escribano" userId="42d2e4959a5c0f13" providerId="LiveId" clId="{5FD44395-130E-42C7-8415-83CCA931F79E}" dt="2026-05-28T02:38:02.743" v="1398" actId="790"/>
          <ac:spMkLst>
            <pc:docMk/>
            <pc:sldMk cId="3894772319" sldId="349"/>
            <ac:spMk id="2" creationId="{DF51FCA3-F477-30B7-6879-EF4D9154BEDC}"/>
          </ac:spMkLst>
        </pc:spChg>
        <pc:spChg chg="add mod">
          <ac:chgData name="Luis Guillermo Rodriguez Escribano" userId="42d2e4959a5c0f13" providerId="LiveId" clId="{5FD44395-130E-42C7-8415-83CCA931F79E}" dt="2026-05-28T02:38:02.743" v="1398" actId="790"/>
          <ac:spMkLst>
            <pc:docMk/>
            <pc:sldMk cId="3894772319" sldId="349"/>
            <ac:spMk id="6" creationId="{B26497CC-E387-A41C-354D-CC6BE2DE5B39}"/>
          </ac:spMkLst>
        </pc:spChg>
        <pc:spChg chg="mod">
          <ac:chgData name="Luis Guillermo Rodriguez Escribano" userId="42d2e4959a5c0f13" providerId="LiveId" clId="{5FD44395-130E-42C7-8415-83CCA931F79E}" dt="2026-05-28T02:38:02.743" v="1398" actId="790"/>
          <ac:spMkLst>
            <pc:docMk/>
            <pc:sldMk cId="3894772319" sldId="349"/>
            <ac:spMk id="10" creationId="{F4A4E330-528B-55CD-DF6A-C85913A4F335}"/>
          </ac:spMkLst>
        </pc:spChg>
        <pc:spChg chg="mod">
          <ac:chgData name="Luis Guillermo Rodriguez Escribano" userId="42d2e4959a5c0f13" providerId="LiveId" clId="{5FD44395-130E-42C7-8415-83CCA931F79E}" dt="2026-05-28T02:38:02.743" v="1398" actId="790"/>
          <ac:spMkLst>
            <pc:docMk/>
            <pc:sldMk cId="3894772319" sldId="349"/>
            <ac:spMk id="12" creationId="{98A17BF7-68F0-43A7-6217-EF0FC2965D4E}"/>
          </ac:spMkLst>
        </pc:spChg>
        <pc:spChg chg="mod">
          <ac:chgData name="Luis Guillermo Rodriguez Escribano" userId="42d2e4959a5c0f13" providerId="LiveId" clId="{5FD44395-130E-42C7-8415-83CCA931F79E}" dt="2026-05-28T02:38:02.743" v="1398" actId="790"/>
          <ac:spMkLst>
            <pc:docMk/>
            <pc:sldMk cId="3894772319" sldId="349"/>
            <ac:spMk id="14" creationId="{CCBA9A47-5EA2-CC70-D7DD-62802C6B8282}"/>
          </ac:spMkLst>
        </pc:spChg>
        <pc:spChg chg="mod">
          <ac:chgData name="Luis Guillermo Rodriguez Escribano" userId="42d2e4959a5c0f13" providerId="LiveId" clId="{5FD44395-130E-42C7-8415-83CCA931F79E}" dt="2026-05-28T02:38:02.743" v="1398" actId="790"/>
          <ac:spMkLst>
            <pc:docMk/>
            <pc:sldMk cId="3894772319" sldId="349"/>
            <ac:spMk id="16" creationId="{6DB73FD3-85A6-6E35-B2CF-71723EFEDF55}"/>
          </ac:spMkLst>
        </pc:spChg>
        <pc:spChg chg="mod">
          <ac:chgData name="Luis Guillermo Rodriguez Escribano" userId="42d2e4959a5c0f13" providerId="LiveId" clId="{5FD44395-130E-42C7-8415-83CCA931F79E}" dt="2026-05-28T02:38:02.743" v="1398" actId="790"/>
          <ac:spMkLst>
            <pc:docMk/>
            <pc:sldMk cId="3894772319" sldId="349"/>
            <ac:spMk id="18" creationId="{4743F4AC-FD6D-5812-863E-18DE1DB03862}"/>
          </ac:spMkLst>
        </pc:spChg>
        <pc:spChg chg="mod">
          <ac:chgData name="Luis Guillermo Rodriguez Escribano" userId="42d2e4959a5c0f13" providerId="LiveId" clId="{5FD44395-130E-42C7-8415-83CCA931F79E}" dt="2026-05-28T02:38:02.743" v="1398" actId="790"/>
          <ac:spMkLst>
            <pc:docMk/>
            <pc:sldMk cId="3894772319" sldId="349"/>
            <ac:spMk id="20" creationId="{4BAD3A2A-3674-EA57-8E60-84EAC974FCAE}"/>
          </ac:spMkLst>
        </pc:spChg>
        <pc:spChg chg="mod">
          <ac:chgData name="Luis Guillermo Rodriguez Escribano" userId="42d2e4959a5c0f13" providerId="LiveId" clId="{5FD44395-130E-42C7-8415-83CCA931F79E}" dt="2026-05-28T02:38:02.743" v="1398" actId="790"/>
          <ac:spMkLst>
            <pc:docMk/>
            <pc:sldMk cId="3894772319" sldId="349"/>
            <ac:spMk id="22" creationId="{FF065451-2A28-D323-BB77-3020AB19F6A1}"/>
          </ac:spMkLst>
        </pc:spChg>
        <pc:picChg chg="del">
          <ac:chgData name="Luis Guillermo Rodriguez Escribano" userId="42d2e4959a5c0f13" providerId="LiveId" clId="{5FD44395-130E-42C7-8415-83CCA931F79E}" dt="2026-05-28T01:15:03.389" v="1127" actId="478"/>
          <ac:picMkLst>
            <pc:docMk/>
            <pc:sldMk cId="3894772319" sldId="349"/>
            <ac:picMk id="5" creationId="{CA563DA4-4DF9-3A4E-678C-F7544CFEF68F}"/>
          </ac:picMkLst>
        </pc:picChg>
      </pc:sldChg>
      <pc:sldChg chg="addSp delSp modSp add mod ord">
        <pc:chgData name="Luis Guillermo Rodriguez Escribano" userId="42d2e4959a5c0f13" providerId="LiveId" clId="{5FD44395-130E-42C7-8415-83CCA931F79E}" dt="2026-05-28T02:38:02.743" v="1398" actId="790"/>
        <pc:sldMkLst>
          <pc:docMk/>
          <pc:sldMk cId="2691657705" sldId="350"/>
        </pc:sldMkLst>
        <pc:spChg chg="mod">
          <ac:chgData name="Luis Guillermo Rodriguez Escribano" userId="42d2e4959a5c0f13" providerId="LiveId" clId="{5FD44395-130E-42C7-8415-83CCA931F79E}" dt="2026-05-28T02:38:02.743" v="1398" actId="790"/>
          <ac:spMkLst>
            <pc:docMk/>
            <pc:sldMk cId="2691657705" sldId="350"/>
            <ac:spMk id="6" creationId="{6644B31D-242D-FEBE-68FB-6A894AAA4F0B}"/>
          </ac:spMkLst>
        </pc:spChg>
        <pc:spChg chg="mod">
          <ac:chgData name="Luis Guillermo Rodriguez Escribano" userId="42d2e4959a5c0f13" providerId="LiveId" clId="{5FD44395-130E-42C7-8415-83CCA931F79E}" dt="2026-05-28T02:38:02.743" v="1398" actId="790"/>
          <ac:spMkLst>
            <pc:docMk/>
            <pc:sldMk cId="2691657705" sldId="350"/>
            <ac:spMk id="7" creationId="{3B6710B2-A9F7-8CA0-7A0A-B11F7048DE2B}"/>
          </ac:spMkLst>
        </pc:spChg>
        <pc:spChg chg="mod">
          <ac:chgData name="Luis Guillermo Rodriguez Escribano" userId="42d2e4959a5c0f13" providerId="LiveId" clId="{5FD44395-130E-42C7-8415-83CCA931F79E}" dt="2026-05-28T02:38:02.743" v="1398" actId="790"/>
          <ac:spMkLst>
            <pc:docMk/>
            <pc:sldMk cId="2691657705" sldId="350"/>
            <ac:spMk id="8" creationId="{15FE1876-2E79-1FDD-1794-6CABA9137455}"/>
          </ac:spMkLst>
        </pc:spChg>
        <pc:spChg chg="mod">
          <ac:chgData name="Luis Guillermo Rodriguez Escribano" userId="42d2e4959a5c0f13" providerId="LiveId" clId="{5FD44395-130E-42C7-8415-83CCA931F79E}" dt="2026-05-28T02:38:02.743" v="1398" actId="790"/>
          <ac:spMkLst>
            <pc:docMk/>
            <pc:sldMk cId="2691657705" sldId="350"/>
            <ac:spMk id="10" creationId="{91F11EFE-126D-6BA4-9B01-AAFF788F4C0B}"/>
          </ac:spMkLst>
        </pc:spChg>
        <pc:spChg chg="mod">
          <ac:chgData name="Luis Guillermo Rodriguez Escribano" userId="42d2e4959a5c0f13" providerId="LiveId" clId="{5FD44395-130E-42C7-8415-83CCA931F79E}" dt="2026-05-28T02:38:02.743" v="1398" actId="790"/>
          <ac:spMkLst>
            <pc:docMk/>
            <pc:sldMk cId="2691657705" sldId="350"/>
            <ac:spMk id="11" creationId="{9AD486D5-1AC0-C679-F2B3-345BE287DFA5}"/>
          </ac:spMkLst>
        </pc:spChg>
        <pc:spChg chg="mod">
          <ac:chgData name="Luis Guillermo Rodriguez Escribano" userId="42d2e4959a5c0f13" providerId="LiveId" clId="{5FD44395-130E-42C7-8415-83CCA931F79E}" dt="2026-05-28T02:38:02.743" v="1398" actId="790"/>
          <ac:spMkLst>
            <pc:docMk/>
            <pc:sldMk cId="2691657705" sldId="350"/>
            <ac:spMk id="12" creationId="{2010F833-AA50-8DC0-11EB-8312AE75D67D}"/>
          </ac:spMkLst>
        </pc:spChg>
        <pc:grpChg chg="add mod">
          <ac:chgData name="Luis Guillermo Rodriguez Escribano" userId="42d2e4959a5c0f13" providerId="LiveId" clId="{5FD44395-130E-42C7-8415-83CCA931F79E}" dt="2026-05-28T01:30:21.053" v="1156" actId="1076"/>
          <ac:grpSpMkLst>
            <pc:docMk/>
            <pc:sldMk cId="2691657705" sldId="350"/>
            <ac:grpSpMk id="2" creationId="{556C871B-BA5E-B43A-F273-2C018473E69A}"/>
          </ac:grpSpMkLst>
        </pc:grpChg>
        <pc:picChg chg="add mod">
          <ac:chgData name="Luis Guillermo Rodriguez Escribano" userId="42d2e4959a5c0f13" providerId="LiveId" clId="{5FD44395-130E-42C7-8415-83CCA931F79E}" dt="2026-05-28T01:33:20.644" v="1237" actId="1036"/>
          <ac:picMkLst>
            <pc:docMk/>
            <pc:sldMk cId="2691657705" sldId="350"/>
            <ac:picMk id="3" creationId="{B6BB2313-1CEB-E075-7328-2763AC82C23F}"/>
          </ac:picMkLst>
        </pc:picChg>
        <pc:picChg chg="add del mod">
          <ac:chgData name="Luis Guillermo Rodriguez Escribano" userId="42d2e4959a5c0f13" providerId="LiveId" clId="{5FD44395-130E-42C7-8415-83CCA931F79E}" dt="2026-05-28T01:32:16.616" v="1170" actId="478"/>
          <ac:picMkLst>
            <pc:docMk/>
            <pc:sldMk cId="2691657705" sldId="350"/>
            <ac:picMk id="4" creationId="{76DD076C-13EE-BD9B-A6D6-0BA3AFC949B4}"/>
          </ac:picMkLst>
        </pc:picChg>
        <pc:picChg chg="del">
          <ac:chgData name="Luis Guillermo Rodriguez Escribano" userId="42d2e4959a5c0f13" providerId="LiveId" clId="{5FD44395-130E-42C7-8415-83CCA931F79E}" dt="2026-05-28T01:29:56.789" v="1152" actId="478"/>
          <ac:picMkLst>
            <pc:docMk/>
            <pc:sldMk cId="2691657705" sldId="350"/>
            <ac:picMk id="5" creationId="{D3F4D2FB-269D-9D39-5390-5CFA9C34FA12}"/>
          </ac:picMkLst>
        </pc:picChg>
        <pc:picChg chg="add mod ord">
          <ac:chgData name="Luis Guillermo Rodriguez Escribano" userId="42d2e4959a5c0f13" providerId="LiveId" clId="{5FD44395-130E-42C7-8415-83CCA931F79E}" dt="2026-05-28T01:33:20.644" v="1237" actId="1036"/>
          <ac:picMkLst>
            <pc:docMk/>
            <pc:sldMk cId="2691657705" sldId="350"/>
            <ac:picMk id="9" creationId="{F0D39190-3A5C-2D30-70BE-6C31267D8E0D}"/>
          </ac:picMkLst>
        </pc:picChg>
        <pc:picChg chg="add mod">
          <ac:chgData name="Luis Guillermo Rodriguez Escribano" userId="42d2e4959a5c0f13" providerId="LiveId" clId="{5FD44395-130E-42C7-8415-83CCA931F79E}" dt="2026-05-28T01:34:10.386" v="1251" actId="1038"/>
          <ac:picMkLst>
            <pc:docMk/>
            <pc:sldMk cId="2691657705" sldId="350"/>
            <ac:picMk id="1026" creationId="{397B209A-76B8-6B93-8862-A1527300E519}"/>
          </ac:picMkLst>
        </pc:picChg>
        <pc:cxnChg chg="mod">
          <ac:chgData name="Luis Guillermo Rodriguez Escribano" userId="42d2e4959a5c0f13" providerId="LiveId" clId="{5FD44395-130E-42C7-8415-83CCA931F79E}" dt="2026-05-28T01:30:16.166" v="1155" actId="164"/>
          <ac:cxnSpMkLst>
            <pc:docMk/>
            <pc:sldMk cId="2691657705" sldId="350"/>
            <ac:cxnSpMk id="14" creationId="{7A191562-72CA-BE14-E152-1CD422630FA4}"/>
          </ac:cxnSpMkLst>
        </pc:cxnChg>
        <pc:cxnChg chg="mod">
          <ac:chgData name="Luis Guillermo Rodriguez Escribano" userId="42d2e4959a5c0f13" providerId="LiveId" clId="{5FD44395-130E-42C7-8415-83CCA931F79E}" dt="2026-05-28T01:37:11.739" v="1275" actId="14100"/>
          <ac:cxnSpMkLst>
            <pc:docMk/>
            <pc:sldMk cId="2691657705" sldId="350"/>
            <ac:cxnSpMk id="15" creationId="{86B9F8AC-DF3C-D7C5-620B-6F737B346652}"/>
          </ac:cxnSpMkLst>
        </pc:cxnChg>
      </pc:sldChg>
      <pc:sldChg chg="addSp delSp modSp new mod">
        <pc:chgData name="Luis Guillermo Rodriguez Escribano" userId="42d2e4959a5c0f13" providerId="LiveId" clId="{5FD44395-130E-42C7-8415-83CCA931F79E}" dt="2026-05-28T02:38:02.743" v="1398" actId="790"/>
        <pc:sldMkLst>
          <pc:docMk/>
          <pc:sldMk cId="414899533" sldId="351"/>
        </pc:sldMkLst>
        <pc:spChg chg="mod">
          <ac:chgData name="Luis Guillermo Rodriguez Escribano" userId="42d2e4959a5c0f13" providerId="LiveId" clId="{5FD44395-130E-42C7-8415-83CCA931F79E}" dt="2026-05-28T02:38:02.743" v="1398" actId="790"/>
          <ac:spMkLst>
            <pc:docMk/>
            <pc:sldMk cId="414899533" sldId="351"/>
            <ac:spMk id="2" creationId="{26CEF695-E391-25E5-0925-19D69F5F9B26}"/>
          </ac:spMkLst>
        </pc:spChg>
        <pc:spChg chg="del">
          <ac:chgData name="Luis Guillermo Rodriguez Escribano" userId="42d2e4959a5c0f13" providerId="LiveId" clId="{5FD44395-130E-42C7-8415-83CCA931F79E}" dt="2026-05-28T02:13:39.324" v="1324" actId="22"/>
          <ac:spMkLst>
            <pc:docMk/>
            <pc:sldMk cId="414899533" sldId="351"/>
            <ac:spMk id="3" creationId="{7EB4A1B3-EE8C-C77A-C4DD-3BBE404D313E}"/>
          </ac:spMkLst>
        </pc:spChg>
        <pc:picChg chg="add mod ord">
          <ac:chgData name="Luis Guillermo Rodriguez Escribano" userId="42d2e4959a5c0f13" providerId="LiveId" clId="{5FD44395-130E-42C7-8415-83CCA931F79E}" dt="2026-05-28T02:13:58.450" v="1327" actId="14100"/>
          <ac:picMkLst>
            <pc:docMk/>
            <pc:sldMk cId="414899533" sldId="351"/>
            <ac:picMk id="5" creationId="{BC6ED0FC-35C3-E60C-4356-E390115B5DF0}"/>
          </ac:picMkLst>
        </pc:picChg>
      </pc:sldChg>
      <pc:sldChg chg="addSp delSp modSp add mod setBg">
        <pc:chgData name="Luis Guillermo Rodriguez Escribano" userId="42d2e4959a5c0f13" providerId="LiveId" clId="{5FD44395-130E-42C7-8415-83CCA931F79E}" dt="2026-05-28T02:38:02.743" v="1398" actId="790"/>
        <pc:sldMkLst>
          <pc:docMk/>
          <pc:sldMk cId="2878141409" sldId="352"/>
        </pc:sldMkLst>
        <pc:spChg chg="mod">
          <ac:chgData name="Luis Guillermo Rodriguez Escribano" userId="42d2e4959a5c0f13" providerId="LiveId" clId="{5FD44395-130E-42C7-8415-83CCA931F79E}" dt="2026-05-28T02:38:02.743" v="1398" actId="790"/>
          <ac:spMkLst>
            <pc:docMk/>
            <pc:sldMk cId="2878141409" sldId="352"/>
            <ac:spMk id="2" creationId="{13B05EA4-B264-7301-3A9C-6E45F1F6A5EF}"/>
          </ac:spMkLst>
        </pc:spChg>
        <pc:spChg chg="add del mod">
          <ac:chgData name="Luis Guillermo Rodriguez Escribano" userId="42d2e4959a5c0f13" providerId="LiveId" clId="{5FD44395-130E-42C7-8415-83CCA931F79E}" dt="2026-05-28T02:23:18.143" v="1330" actId="22"/>
          <ac:spMkLst>
            <pc:docMk/>
            <pc:sldMk cId="2878141409" sldId="352"/>
            <ac:spMk id="4" creationId="{8F631206-62BF-4B5D-BDFF-B59D5A75BBAA}"/>
          </ac:spMkLst>
        </pc:spChg>
        <pc:spChg chg="add del">
          <ac:chgData name="Luis Guillermo Rodriguez Escribano" userId="42d2e4959a5c0f13" providerId="LiveId" clId="{5FD44395-130E-42C7-8415-83CCA931F79E}" dt="2026-05-28T02:23:30.914" v="1333" actId="478"/>
          <ac:spMkLst>
            <pc:docMk/>
            <pc:sldMk cId="2878141409" sldId="352"/>
            <ac:spMk id="11" creationId="{16BDF01F-F233-ED06-CE7F-51BA0D64E3AB}"/>
          </ac:spMkLst>
        </pc:spChg>
        <pc:spChg chg="add del">
          <ac:chgData name="Luis Guillermo Rodriguez Escribano" userId="42d2e4959a5c0f13" providerId="LiveId" clId="{5FD44395-130E-42C7-8415-83CCA931F79E}" dt="2026-05-28T02:32:42.943" v="1353" actId="26606"/>
          <ac:spMkLst>
            <pc:docMk/>
            <pc:sldMk cId="2878141409" sldId="352"/>
            <ac:spMk id="14" creationId="{32AEEBC8-9D30-42EF-95F2-386C2653FBF0}"/>
          </ac:spMkLst>
        </pc:spChg>
        <pc:spChg chg="add del">
          <ac:chgData name="Luis Guillermo Rodriguez Escribano" userId="42d2e4959a5c0f13" providerId="LiveId" clId="{5FD44395-130E-42C7-8415-83CCA931F79E}" dt="2026-05-28T02:32:42.943" v="1353" actId="26606"/>
          <ac:spMkLst>
            <pc:docMk/>
            <pc:sldMk cId="2878141409" sldId="352"/>
            <ac:spMk id="16" creationId="{3529E97A-97C3-40EA-8A04-5C02398D568F}"/>
          </ac:spMkLst>
        </pc:spChg>
        <pc:spChg chg="add del">
          <ac:chgData name="Luis Guillermo Rodriguez Escribano" userId="42d2e4959a5c0f13" providerId="LiveId" clId="{5FD44395-130E-42C7-8415-83CCA931F79E}" dt="2026-05-28T02:32:42.943" v="1353" actId="26606"/>
          <ac:spMkLst>
            <pc:docMk/>
            <pc:sldMk cId="2878141409" sldId="352"/>
            <ac:spMk id="18" creationId="{59FA8C2E-A5A7-4490-927A-7CD58343EDBB}"/>
          </ac:spMkLst>
        </pc:spChg>
        <pc:spChg chg="add mod">
          <ac:chgData name="Luis Guillermo Rodriguez Escribano" userId="42d2e4959a5c0f13" providerId="LiveId" clId="{5FD44395-130E-42C7-8415-83CCA931F79E}" dt="2026-05-28T02:38:02.743" v="1398" actId="790"/>
          <ac:spMkLst>
            <pc:docMk/>
            <pc:sldMk cId="2878141409" sldId="352"/>
            <ac:spMk id="23" creationId="{76906711-0AFB-47DD-A4B6-4E94B38B8C91}"/>
          </ac:spMkLst>
        </pc:spChg>
        <pc:spChg chg="add mod">
          <ac:chgData name="Luis Guillermo Rodriguez Escribano" userId="42d2e4959a5c0f13" providerId="LiveId" clId="{5FD44395-130E-42C7-8415-83CCA931F79E}" dt="2026-05-28T02:38:02.743" v="1398" actId="790"/>
          <ac:spMkLst>
            <pc:docMk/>
            <pc:sldMk cId="2878141409" sldId="352"/>
            <ac:spMk id="25" creationId="{AA91F649-894C-41F6-A21D-3D1AC558E934}"/>
          </ac:spMkLst>
        </pc:spChg>
        <pc:spChg chg="add mod">
          <ac:chgData name="Luis Guillermo Rodriguez Escribano" userId="42d2e4959a5c0f13" providerId="LiveId" clId="{5FD44395-130E-42C7-8415-83CCA931F79E}" dt="2026-05-28T02:38:02.743" v="1398" actId="790"/>
          <ac:spMkLst>
            <pc:docMk/>
            <pc:sldMk cId="2878141409" sldId="352"/>
            <ac:spMk id="27" creationId="{56037404-66BD-46B5-9323-1B531319671A}"/>
          </ac:spMkLst>
        </pc:spChg>
        <pc:picChg chg="del">
          <ac:chgData name="Luis Guillermo Rodriguez Escribano" userId="42d2e4959a5c0f13" providerId="LiveId" clId="{5FD44395-130E-42C7-8415-83CCA931F79E}" dt="2026-05-28T02:23:13.903" v="1329" actId="478"/>
          <ac:picMkLst>
            <pc:docMk/>
            <pc:sldMk cId="2878141409" sldId="352"/>
            <ac:picMk id="5" creationId="{19C4EF80-B986-1E7D-D76C-ECD7B0A7028C}"/>
          </ac:picMkLst>
        </pc:picChg>
        <pc:picChg chg="add mod ord">
          <ac:chgData name="Luis Guillermo Rodriguez Escribano" userId="42d2e4959a5c0f13" providerId="LiveId" clId="{5FD44395-130E-42C7-8415-83CCA931F79E}" dt="2026-05-28T02:32:42.943" v="1353" actId="26606"/>
          <ac:picMkLst>
            <pc:docMk/>
            <pc:sldMk cId="2878141409" sldId="352"/>
            <ac:picMk id="7" creationId="{31C2F9D9-5AE9-9626-85A7-55D652913E1E}"/>
          </ac:picMkLst>
        </pc:picChg>
      </pc:sldChg>
      <pc:sldChg chg="addSp delSp modSp add mod ord">
        <pc:chgData name="Luis Guillermo Rodriguez Escribano" userId="42d2e4959a5c0f13" providerId="LiveId" clId="{5FD44395-130E-42C7-8415-83CCA931F79E}" dt="2026-05-28T02:57:38.511" v="1410"/>
        <pc:sldMkLst>
          <pc:docMk/>
          <pc:sldMk cId="4047602317" sldId="353"/>
        </pc:sldMkLst>
        <pc:spChg chg="mod">
          <ac:chgData name="Luis Guillermo Rodriguez Escribano" userId="42d2e4959a5c0f13" providerId="LiveId" clId="{5FD44395-130E-42C7-8415-83CCA931F79E}" dt="2026-05-28T02:38:02.743" v="1398" actId="790"/>
          <ac:spMkLst>
            <pc:docMk/>
            <pc:sldMk cId="4047602317" sldId="353"/>
            <ac:spMk id="2" creationId="{D673E826-6110-A51B-55B5-F46F042F4954}"/>
          </ac:spMkLst>
        </pc:spChg>
        <pc:spChg chg="mod">
          <ac:chgData name="Luis Guillermo Rodriguez Escribano" userId="42d2e4959a5c0f13" providerId="LiveId" clId="{5FD44395-130E-42C7-8415-83CCA931F79E}" dt="2026-05-28T02:38:02.743" v="1398" actId="790"/>
          <ac:spMkLst>
            <pc:docMk/>
            <pc:sldMk cId="4047602317" sldId="353"/>
            <ac:spMk id="23" creationId="{4F697251-24BC-FB87-FF87-A93227875069}"/>
          </ac:spMkLst>
        </pc:spChg>
        <pc:spChg chg="mod">
          <ac:chgData name="Luis Guillermo Rodriguez Escribano" userId="42d2e4959a5c0f13" providerId="LiveId" clId="{5FD44395-130E-42C7-8415-83CCA931F79E}" dt="2026-05-28T02:38:02.743" v="1398" actId="790"/>
          <ac:spMkLst>
            <pc:docMk/>
            <pc:sldMk cId="4047602317" sldId="353"/>
            <ac:spMk id="25" creationId="{A917DDA4-0315-EEC2-EC03-FA08B85B3D5C}"/>
          </ac:spMkLst>
        </pc:spChg>
        <pc:spChg chg="mod">
          <ac:chgData name="Luis Guillermo Rodriguez Escribano" userId="42d2e4959a5c0f13" providerId="LiveId" clId="{5FD44395-130E-42C7-8415-83CCA931F79E}" dt="2026-05-28T02:38:02.743" v="1398" actId="790"/>
          <ac:spMkLst>
            <pc:docMk/>
            <pc:sldMk cId="4047602317" sldId="353"/>
            <ac:spMk id="27" creationId="{821B4C78-DCFF-72AE-2980-3A2A020C3103}"/>
          </ac:spMkLst>
        </pc:spChg>
        <pc:picChg chg="add mod">
          <ac:chgData name="Luis Guillermo Rodriguez Escribano" userId="42d2e4959a5c0f13" providerId="LiveId" clId="{5FD44395-130E-42C7-8415-83CCA931F79E}" dt="2026-05-28T02:33:30.818" v="1362" actId="1076"/>
          <ac:picMkLst>
            <pc:docMk/>
            <pc:sldMk cId="4047602317" sldId="353"/>
            <ac:picMk id="4" creationId="{5D1C0313-831E-9026-911B-39E88EAA79AA}"/>
          </ac:picMkLst>
        </pc:picChg>
        <pc:picChg chg="del">
          <ac:chgData name="Luis Guillermo Rodriguez Escribano" userId="42d2e4959a5c0f13" providerId="LiveId" clId="{5FD44395-130E-42C7-8415-83CCA931F79E}" dt="2026-05-28T02:32:59.966" v="1355" actId="478"/>
          <ac:picMkLst>
            <pc:docMk/>
            <pc:sldMk cId="4047602317" sldId="353"/>
            <ac:picMk id="7" creationId="{7893F23D-30D7-B636-BD01-326DDE190A3F}"/>
          </ac:picMkLst>
        </pc:picChg>
      </pc:sldChg>
      <pc:sldChg chg="addSp delSp modSp new mod setBg">
        <pc:chgData name="Luis Guillermo Rodriguez Escribano" userId="42d2e4959a5c0f13" providerId="LiveId" clId="{5FD44395-130E-42C7-8415-83CCA931F79E}" dt="2026-05-28T02:38:02.743" v="1398" actId="790"/>
        <pc:sldMkLst>
          <pc:docMk/>
          <pc:sldMk cId="1168406668" sldId="354"/>
        </pc:sldMkLst>
        <pc:spChg chg="mod">
          <ac:chgData name="Luis Guillermo Rodriguez Escribano" userId="42d2e4959a5c0f13" providerId="LiveId" clId="{5FD44395-130E-42C7-8415-83CCA931F79E}" dt="2026-05-28T02:38:02.743" v="1398" actId="790"/>
          <ac:spMkLst>
            <pc:docMk/>
            <pc:sldMk cId="1168406668" sldId="354"/>
            <ac:spMk id="2" creationId="{E7649634-9528-E047-E779-33851005F944}"/>
          </ac:spMkLst>
        </pc:spChg>
        <pc:spChg chg="del">
          <ac:chgData name="Luis Guillermo Rodriguez Escribano" userId="42d2e4959a5c0f13" providerId="LiveId" clId="{5FD44395-130E-42C7-8415-83CCA931F79E}" dt="2026-05-28T02:36:32.426" v="1377" actId="22"/>
          <ac:spMkLst>
            <pc:docMk/>
            <pc:sldMk cId="1168406668" sldId="354"/>
            <ac:spMk id="3" creationId="{030293B0-2167-AE8F-5856-0E9DAB8409B7}"/>
          </ac:spMkLst>
        </pc:spChg>
        <pc:spChg chg="add mod">
          <ac:chgData name="Luis Guillermo Rodriguez Escribano" userId="42d2e4959a5c0f13" providerId="LiveId" clId="{5FD44395-130E-42C7-8415-83CCA931F79E}" dt="2026-05-28T02:38:02.743" v="1398" actId="790"/>
          <ac:spMkLst>
            <pc:docMk/>
            <pc:sldMk cId="1168406668" sldId="354"/>
            <ac:spMk id="10" creationId="{23D09407-53BC-485E-B4CE-BC5E4FC4B25B}"/>
          </ac:spMkLst>
        </pc:spChg>
        <pc:spChg chg="add">
          <ac:chgData name="Luis Guillermo Rodriguez Escribano" userId="42d2e4959a5c0f13" providerId="LiveId" clId="{5FD44395-130E-42C7-8415-83CCA931F79E}" dt="2026-05-28T02:36:37.027" v="1378" actId="26606"/>
          <ac:spMkLst>
            <pc:docMk/>
            <pc:sldMk cId="1168406668" sldId="354"/>
            <ac:spMk id="12" creationId="{921DB988-49FC-4608-B0A2-E2F3A4019041}"/>
          </ac:spMkLst>
        </pc:spChg>
        <pc:spChg chg="mod">
          <ac:chgData name="Luis Guillermo Rodriguez Escribano" userId="42d2e4959a5c0f13" providerId="LiveId" clId="{5FD44395-130E-42C7-8415-83CCA931F79E}" dt="2026-05-28T02:38:02.743" v="1398" actId="790"/>
          <ac:spMkLst>
            <pc:docMk/>
            <pc:sldMk cId="1168406668" sldId="354"/>
            <ac:spMk id="15" creationId="{C35B12C1-569C-4E37-AA33-7EF215F201B8}"/>
          </ac:spMkLst>
        </pc:spChg>
        <pc:spChg chg="mod">
          <ac:chgData name="Luis Guillermo Rodriguez Escribano" userId="42d2e4959a5c0f13" providerId="LiveId" clId="{5FD44395-130E-42C7-8415-83CCA931F79E}" dt="2026-05-28T02:38:02.743" v="1398" actId="790"/>
          <ac:spMkLst>
            <pc:docMk/>
            <pc:sldMk cId="1168406668" sldId="354"/>
            <ac:spMk id="16" creationId="{F23E2660-7810-46F6-8752-187127C830C6}"/>
          </ac:spMkLst>
        </pc:spChg>
        <pc:spChg chg="mod">
          <ac:chgData name="Luis Guillermo Rodriguez Escribano" userId="42d2e4959a5c0f13" providerId="LiveId" clId="{5FD44395-130E-42C7-8415-83CCA931F79E}" dt="2026-05-28T02:38:02.743" v="1398" actId="790"/>
          <ac:spMkLst>
            <pc:docMk/>
            <pc:sldMk cId="1168406668" sldId="354"/>
            <ac:spMk id="17" creationId="{C991DC45-0378-45B3-B325-FB8F98545E6A}"/>
          </ac:spMkLst>
        </pc:spChg>
        <pc:spChg chg="mod">
          <ac:chgData name="Luis Guillermo Rodriguez Escribano" userId="42d2e4959a5c0f13" providerId="LiveId" clId="{5FD44395-130E-42C7-8415-83CCA931F79E}" dt="2026-05-28T02:38:02.743" v="1398" actId="790"/>
          <ac:spMkLst>
            <pc:docMk/>
            <pc:sldMk cId="1168406668" sldId="354"/>
            <ac:spMk id="18" creationId="{E228F5BA-5150-4554-B7EA-93F371F3B17C}"/>
          </ac:spMkLst>
        </pc:spChg>
        <pc:spChg chg="mod">
          <ac:chgData name="Luis Guillermo Rodriguez Escribano" userId="42d2e4959a5c0f13" providerId="LiveId" clId="{5FD44395-130E-42C7-8415-83CCA931F79E}" dt="2026-05-28T02:38:02.743" v="1398" actId="790"/>
          <ac:spMkLst>
            <pc:docMk/>
            <pc:sldMk cId="1168406668" sldId="354"/>
            <ac:spMk id="21" creationId="{CCE13265-B5D2-47B4-A199-E05F390D5B9C}"/>
          </ac:spMkLst>
        </pc:spChg>
        <pc:spChg chg="mod">
          <ac:chgData name="Luis Guillermo Rodriguez Escribano" userId="42d2e4959a5c0f13" providerId="LiveId" clId="{5FD44395-130E-42C7-8415-83CCA931F79E}" dt="2026-05-28T02:38:02.743" v="1398" actId="790"/>
          <ac:spMkLst>
            <pc:docMk/>
            <pc:sldMk cId="1168406668" sldId="354"/>
            <ac:spMk id="22" creationId="{693EBD03-D832-462C-9304-7273698ED4FE}"/>
          </ac:spMkLst>
        </pc:spChg>
        <pc:spChg chg="mod">
          <ac:chgData name="Luis Guillermo Rodriguez Escribano" userId="42d2e4959a5c0f13" providerId="LiveId" clId="{5FD44395-130E-42C7-8415-83CCA931F79E}" dt="2026-05-28T02:38:02.743" v="1398" actId="790"/>
          <ac:spMkLst>
            <pc:docMk/>
            <pc:sldMk cId="1168406668" sldId="354"/>
            <ac:spMk id="23" creationId="{0D53D3E2-805E-40D2-964F-352BF6D476B6}"/>
          </ac:spMkLst>
        </pc:spChg>
        <pc:spChg chg="mod">
          <ac:chgData name="Luis Guillermo Rodriguez Escribano" userId="42d2e4959a5c0f13" providerId="LiveId" clId="{5FD44395-130E-42C7-8415-83CCA931F79E}" dt="2026-05-28T02:38:02.743" v="1398" actId="790"/>
          <ac:spMkLst>
            <pc:docMk/>
            <pc:sldMk cId="1168406668" sldId="354"/>
            <ac:spMk id="24" creationId="{B7A9A916-A926-43E6-800F-432ABC3F2444}"/>
          </ac:spMkLst>
        </pc:spChg>
        <pc:grpChg chg="add">
          <ac:chgData name="Luis Guillermo Rodriguez Escribano" userId="42d2e4959a5c0f13" providerId="LiveId" clId="{5FD44395-130E-42C7-8415-83CCA931F79E}" dt="2026-05-28T02:36:37.027" v="1378" actId="26606"/>
          <ac:grpSpMkLst>
            <pc:docMk/>
            <pc:sldMk cId="1168406668" sldId="354"/>
            <ac:grpSpMk id="14" creationId="{E9B930FD-8671-4C4C-ADCF-73AC1D0CD417}"/>
          </ac:grpSpMkLst>
        </pc:grpChg>
        <pc:grpChg chg="add">
          <ac:chgData name="Luis Guillermo Rodriguez Escribano" userId="42d2e4959a5c0f13" providerId="LiveId" clId="{5FD44395-130E-42C7-8415-83CCA931F79E}" dt="2026-05-28T02:36:37.027" v="1378" actId="26606"/>
          <ac:grpSpMkLst>
            <pc:docMk/>
            <pc:sldMk cId="1168406668" sldId="354"/>
            <ac:grpSpMk id="20" creationId="{383C2651-AE0C-4AE4-8725-E2F9414FE219}"/>
          </ac:grpSpMkLst>
        </pc:grpChg>
        <pc:picChg chg="add mod ord">
          <ac:chgData name="Luis Guillermo Rodriguez Escribano" userId="42d2e4959a5c0f13" providerId="LiveId" clId="{5FD44395-130E-42C7-8415-83CCA931F79E}" dt="2026-05-28T02:36:57.682" v="1382" actId="1076"/>
          <ac:picMkLst>
            <pc:docMk/>
            <pc:sldMk cId="1168406668" sldId="354"/>
            <ac:picMk id="5" creationId="{5C04055C-2FDE-0D5E-F8A4-E2E02E13B9D6}"/>
          </ac:picMkLst>
        </pc:picChg>
      </pc:sldChg>
      <pc:sldChg chg="addSp delSp modSp add mod">
        <pc:chgData name="Luis Guillermo Rodriguez Escribano" userId="42d2e4959a5c0f13" providerId="LiveId" clId="{5FD44395-130E-42C7-8415-83CCA931F79E}" dt="2026-05-28T02:42:09.119" v="1408" actId="20577"/>
        <pc:sldMkLst>
          <pc:docMk/>
          <pc:sldMk cId="800986231" sldId="355"/>
        </pc:sldMkLst>
        <pc:spChg chg="mod">
          <ac:chgData name="Luis Guillermo Rodriguez Escribano" userId="42d2e4959a5c0f13" providerId="LiveId" clId="{5FD44395-130E-42C7-8415-83CCA931F79E}" dt="2026-05-28T02:42:09.119" v="1408" actId="20577"/>
          <ac:spMkLst>
            <pc:docMk/>
            <pc:sldMk cId="800986231" sldId="355"/>
            <ac:spMk id="2" creationId="{1FA72730-985F-0116-94D4-E771E26D4663}"/>
          </ac:spMkLst>
        </pc:spChg>
        <pc:spChg chg="add del mod">
          <ac:chgData name="Luis Guillermo Rodriguez Escribano" userId="42d2e4959a5c0f13" providerId="LiveId" clId="{5FD44395-130E-42C7-8415-83CCA931F79E}" dt="2026-05-28T02:41:36.944" v="1401" actId="22"/>
          <ac:spMkLst>
            <pc:docMk/>
            <pc:sldMk cId="800986231" sldId="355"/>
            <ac:spMk id="4" creationId="{7B6A98C2-2509-086A-546E-001DC676456D}"/>
          </ac:spMkLst>
        </pc:spChg>
        <pc:picChg chg="del">
          <ac:chgData name="Luis Guillermo Rodriguez Escribano" userId="42d2e4959a5c0f13" providerId="LiveId" clId="{5FD44395-130E-42C7-8415-83CCA931F79E}" dt="2026-05-28T02:41:33.751" v="1400" actId="478"/>
          <ac:picMkLst>
            <pc:docMk/>
            <pc:sldMk cId="800986231" sldId="355"/>
            <ac:picMk id="5" creationId="{4A382B0B-A301-B5A5-B725-981D1B02DFA7}"/>
          </ac:picMkLst>
        </pc:picChg>
        <pc:picChg chg="add mod ord">
          <ac:chgData name="Luis Guillermo Rodriguez Escribano" userId="42d2e4959a5c0f13" providerId="LiveId" clId="{5FD44395-130E-42C7-8415-83CCA931F79E}" dt="2026-05-28T02:42:03.903" v="1406" actId="1076"/>
          <ac:picMkLst>
            <pc:docMk/>
            <pc:sldMk cId="800986231" sldId="355"/>
            <ac:picMk id="7" creationId="{DAD0BA58-2F1A-6BA6-7EB9-5205FF43FA9F}"/>
          </ac:picMkLst>
        </pc:pic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svg"/><Relationship Id="rId1" Type="http://schemas.openxmlformats.org/officeDocument/2006/relationships/image" Target="../media/image12.svg"/><Relationship Id="rId6" Type="http://schemas.openxmlformats.org/officeDocument/2006/relationships/image" Target="../media/image17.svg"/><Relationship Id="rId5" Type="http://schemas.openxmlformats.org/officeDocument/2006/relationships/image" Target="../media/image16.svg"/><Relationship Id="rId4" Type="http://schemas.openxmlformats.org/officeDocument/2006/relationships/image" Target="../media/image15.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svg"/><Relationship Id="rId1" Type="http://schemas.openxmlformats.org/officeDocument/2006/relationships/image" Target="../media/image12.svg"/><Relationship Id="rId6" Type="http://schemas.openxmlformats.org/officeDocument/2006/relationships/image" Target="../media/image17.svg"/><Relationship Id="rId5" Type="http://schemas.openxmlformats.org/officeDocument/2006/relationships/image" Target="../media/image16.svg"/><Relationship Id="rId4" Type="http://schemas.openxmlformats.org/officeDocument/2006/relationships/image" Target="../media/image15.svg"/></Relationships>
</file>

<file path=ppt/diagrams/colors1.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65CDBA46-516C-4857-9012-A13BB816A322}"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0BA6FB99-7AD1-4881-A8D6-9BAAE8B2DB29}">
      <dgm:prSet/>
      <dgm:spPr/>
      <dgm:t>
        <a:bodyPr/>
        <a:lstStyle/>
        <a:p>
          <a:r>
            <a:rPr lang="es-CO" noProof="0" dirty="0"/>
            <a:t>El trabajo es un evangelio que se impone a las masas. “El trabajo duro es virtuoso”</a:t>
          </a:r>
        </a:p>
      </dgm:t>
    </dgm:pt>
    <dgm:pt modelId="{E3171DB1-AEC9-42C5-904C-6FDA730F1313}" type="parTrans" cxnId="{C93A3BA1-8EDA-41AF-84EA-076F45251980}">
      <dgm:prSet/>
      <dgm:spPr/>
      <dgm:t>
        <a:bodyPr/>
        <a:lstStyle/>
        <a:p>
          <a:endParaRPr lang="en-US"/>
        </a:p>
      </dgm:t>
    </dgm:pt>
    <dgm:pt modelId="{21359A2D-20CF-40FA-8A4D-8D595F9D9CB6}" type="sibTrans" cxnId="{C93A3BA1-8EDA-41AF-84EA-076F45251980}">
      <dgm:prSet/>
      <dgm:spPr/>
      <dgm:t>
        <a:bodyPr/>
        <a:lstStyle/>
        <a:p>
          <a:endParaRPr lang="en-US"/>
        </a:p>
      </dgm:t>
    </dgm:pt>
    <dgm:pt modelId="{E99A8CF8-5014-4691-950D-90A765561EAC}">
      <dgm:prSet/>
      <dgm:spPr/>
      <dgm:t>
        <a:bodyPr/>
        <a:lstStyle/>
        <a:p>
          <a:r>
            <a:rPr lang="es-CO" noProof="0" dirty="0"/>
            <a:t>Según el autor hay una “moral” de esclavos. Solo élites o unos pocos pueden hacer uso completo del ocio. </a:t>
          </a:r>
        </a:p>
      </dgm:t>
    </dgm:pt>
    <dgm:pt modelId="{D253AD0F-C207-47D9-AE0B-9BB936E67EF0}" type="parTrans" cxnId="{02C3E494-C84C-479A-8CD0-609A1E8C44A4}">
      <dgm:prSet/>
      <dgm:spPr/>
      <dgm:t>
        <a:bodyPr/>
        <a:lstStyle/>
        <a:p>
          <a:endParaRPr lang="en-US"/>
        </a:p>
      </dgm:t>
    </dgm:pt>
    <dgm:pt modelId="{0685E204-1F1A-4747-ABB3-230AE0E0FA41}" type="sibTrans" cxnId="{02C3E494-C84C-479A-8CD0-609A1E8C44A4}">
      <dgm:prSet/>
      <dgm:spPr/>
      <dgm:t>
        <a:bodyPr/>
        <a:lstStyle/>
        <a:p>
          <a:endParaRPr lang="en-US"/>
        </a:p>
      </dgm:t>
    </dgm:pt>
    <dgm:pt modelId="{67E062A3-9DE1-401A-9180-8FF76C848B80}">
      <dgm:prSet/>
      <dgm:spPr/>
      <dgm:t>
        <a:bodyPr/>
        <a:lstStyle/>
        <a:p>
          <a:r>
            <a:rPr lang="es-CO" noProof="0" dirty="0"/>
            <a:t>El trabajo “vendido” como virtud hace daño a la persona y la sociedad. </a:t>
          </a:r>
        </a:p>
      </dgm:t>
    </dgm:pt>
    <dgm:pt modelId="{74F96535-5506-4086-A1BD-9FBADBB6E412}" type="parTrans" cxnId="{36305F27-2B44-44B3-8C2D-8E2BB6C7719F}">
      <dgm:prSet/>
      <dgm:spPr/>
      <dgm:t>
        <a:bodyPr/>
        <a:lstStyle/>
        <a:p>
          <a:endParaRPr lang="en-US"/>
        </a:p>
      </dgm:t>
    </dgm:pt>
    <dgm:pt modelId="{0851751C-44A4-42E7-93FF-9B990E56FEE8}" type="sibTrans" cxnId="{36305F27-2B44-44B3-8C2D-8E2BB6C7719F}">
      <dgm:prSet/>
      <dgm:spPr/>
      <dgm:t>
        <a:bodyPr/>
        <a:lstStyle/>
        <a:p>
          <a:endParaRPr lang="en-US"/>
        </a:p>
      </dgm:t>
    </dgm:pt>
    <dgm:pt modelId="{6BAC3DC5-040E-4DB7-ABAC-58AEC682D82C}">
      <dgm:prSet/>
      <dgm:spPr/>
      <dgm:t>
        <a:bodyPr/>
        <a:lstStyle/>
        <a:p>
          <a:r>
            <a:rPr lang="es-CO" noProof="0" dirty="0"/>
            <a:t>El ocio genera placer. (necesidad vs placer).</a:t>
          </a:r>
        </a:p>
      </dgm:t>
    </dgm:pt>
    <dgm:pt modelId="{FF921AF8-63AA-4F20-9B6B-22551DAE2279}" type="parTrans" cxnId="{1A63967D-F87D-448E-B381-9030256E0168}">
      <dgm:prSet/>
      <dgm:spPr/>
      <dgm:t>
        <a:bodyPr/>
        <a:lstStyle/>
        <a:p>
          <a:endParaRPr lang="en-US"/>
        </a:p>
      </dgm:t>
    </dgm:pt>
    <dgm:pt modelId="{88541907-D5C6-4054-8E50-06357354512F}" type="sibTrans" cxnId="{1A63967D-F87D-448E-B381-9030256E0168}">
      <dgm:prSet/>
      <dgm:spPr/>
      <dgm:t>
        <a:bodyPr/>
        <a:lstStyle/>
        <a:p>
          <a:endParaRPr lang="en-US"/>
        </a:p>
      </dgm:t>
    </dgm:pt>
    <dgm:pt modelId="{2FB21BC9-AD3B-4FF5-99F3-8835D049A98C}">
      <dgm:prSet/>
      <dgm:spPr/>
      <dgm:t>
        <a:bodyPr/>
        <a:lstStyle/>
        <a:p>
          <a:r>
            <a:rPr lang="es-CO" noProof="0" dirty="0"/>
            <a:t>Sin ocio no habría arte, ciencia, pensamiento.</a:t>
          </a:r>
        </a:p>
      </dgm:t>
    </dgm:pt>
    <dgm:pt modelId="{2CFA7E61-B07D-4E5A-90BD-A244357DDA0A}" type="parTrans" cxnId="{C25A8DE8-F643-4DBC-9220-30DB82FB3696}">
      <dgm:prSet/>
      <dgm:spPr/>
      <dgm:t>
        <a:bodyPr/>
        <a:lstStyle/>
        <a:p>
          <a:endParaRPr lang="en-US"/>
        </a:p>
      </dgm:t>
    </dgm:pt>
    <dgm:pt modelId="{183E8672-CF7A-42AE-9A7A-DD2D9EB0FFF2}" type="sibTrans" cxnId="{C25A8DE8-F643-4DBC-9220-30DB82FB3696}">
      <dgm:prSet/>
      <dgm:spPr/>
      <dgm:t>
        <a:bodyPr/>
        <a:lstStyle/>
        <a:p>
          <a:endParaRPr lang="en-US"/>
        </a:p>
      </dgm:t>
    </dgm:pt>
    <dgm:pt modelId="{31B0938E-0400-4125-A211-9B303E816D67}">
      <dgm:prSet/>
      <dgm:spPr/>
      <dgm:t>
        <a:bodyPr/>
        <a:lstStyle/>
        <a:p>
          <a:r>
            <a:rPr lang="es-CO" noProof="0" dirty="0"/>
            <a:t>El trabajo duro no da tiempo para reflexionar, la creatividad, la alegría y desarrollo del ser humano.  </a:t>
          </a:r>
        </a:p>
      </dgm:t>
    </dgm:pt>
    <dgm:pt modelId="{06E420E9-1A88-4164-92C4-D32B8AE530FD}" type="parTrans" cxnId="{8E484625-D01B-467A-A785-9C61566DDB01}">
      <dgm:prSet/>
      <dgm:spPr/>
      <dgm:t>
        <a:bodyPr/>
        <a:lstStyle/>
        <a:p>
          <a:endParaRPr lang="en-US"/>
        </a:p>
      </dgm:t>
    </dgm:pt>
    <dgm:pt modelId="{E8B2C746-F7B4-4465-80F0-BE08CDEA5E38}" type="sibTrans" cxnId="{8E484625-D01B-467A-A785-9C61566DDB01}">
      <dgm:prSet/>
      <dgm:spPr/>
      <dgm:t>
        <a:bodyPr/>
        <a:lstStyle/>
        <a:p>
          <a:endParaRPr lang="en-US"/>
        </a:p>
      </dgm:t>
    </dgm:pt>
    <dgm:pt modelId="{4687785E-39F0-4278-AB2C-C8CBED656DD5}" type="pres">
      <dgm:prSet presAssocID="{65CDBA46-516C-4857-9012-A13BB816A322}" presName="root" presStyleCnt="0">
        <dgm:presLayoutVars>
          <dgm:dir/>
          <dgm:resizeHandles val="exact"/>
        </dgm:presLayoutVars>
      </dgm:prSet>
      <dgm:spPr/>
    </dgm:pt>
    <dgm:pt modelId="{C3D3C2B9-BA2C-4FB9-8267-627E9A1B5B3B}" type="pres">
      <dgm:prSet presAssocID="{0BA6FB99-7AD1-4881-A8D6-9BAAE8B2DB29}" presName="compNode" presStyleCnt="0"/>
      <dgm:spPr/>
    </dgm:pt>
    <dgm:pt modelId="{07C35B1B-A8AD-46BC-BA43-B6E125F7433E}" type="pres">
      <dgm:prSet presAssocID="{0BA6FB99-7AD1-4881-A8D6-9BAAE8B2DB29}" presName="bgRect" presStyleLbl="bgShp" presStyleIdx="0" presStyleCnt="6"/>
      <dgm:spPr/>
    </dgm:pt>
    <dgm:pt modelId="{12E280D7-64AC-4993-B716-92BB238CA15B}" type="pres">
      <dgm:prSet presAssocID="{0BA6FB99-7AD1-4881-A8D6-9BAAE8B2DB29}" presName="iconRect" presStyleLbl="node1" presStyleIdx="0" presStyleCnt="6"/>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a:noFill/>
        </a:ln>
      </dgm:spPr>
      <dgm:extLst>
        <a:ext uri="{E40237B7-FDA0-4F09-8148-C483321AD2D9}">
          <dgm14:cNvPr xmlns:dgm14="http://schemas.microsoft.com/office/drawing/2010/diagram" id="0" name="" descr="Capitán"/>
        </a:ext>
      </dgm:extLst>
    </dgm:pt>
    <dgm:pt modelId="{2C778724-178A-4A10-9D2E-5490F263FA60}" type="pres">
      <dgm:prSet presAssocID="{0BA6FB99-7AD1-4881-A8D6-9BAAE8B2DB29}" presName="spaceRect" presStyleCnt="0"/>
      <dgm:spPr/>
    </dgm:pt>
    <dgm:pt modelId="{69A6719E-F673-4407-8BB5-FF91AABB6380}" type="pres">
      <dgm:prSet presAssocID="{0BA6FB99-7AD1-4881-A8D6-9BAAE8B2DB29}" presName="parTx" presStyleLbl="revTx" presStyleIdx="0" presStyleCnt="6">
        <dgm:presLayoutVars>
          <dgm:chMax val="0"/>
          <dgm:chPref val="0"/>
        </dgm:presLayoutVars>
      </dgm:prSet>
      <dgm:spPr/>
    </dgm:pt>
    <dgm:pt modelId="{39F97CBF-D849-416A-B9DE-48BBABE0FDD8}" type="pres">
      <dgm:prSet presAssocID="{21359A2D-20CF-40FA-8A4D-8D595F9D9CB6}" presName="sibTrans" presStyleCnt="0"/>
      <dgm:spPr/>
    </dgm:pt>
    <dgm:pt modelId="{DECD9AA3-75AD-416A-821E-D2740C4D7F88}" type="pres">
      <dgm:prSet presAssocID="{E99A8CF8-5014-4691-950D-90A765561EAC}" presName="compNode" presStyleCnt="0"/>
      <dgm:spPr/>
    </dgm:pt>
    <dgm:pt modelId="{65D27A58-E16F-4FAB-9ABE-55849118A7B9}" type="pres">
      <dgm:prSet presAssocID="{E99A8CF8-5014-4691-950D-90A765561EAC}" presName="bgRect" presStyleLbl="bgShp" presStyleIdx="1" presStyleCnt="6"/>
      <dgm:spPr/>
    </dgm:pt>
    <dgm:pt modelId="{8A45F3CC-23EE-4846-9D2B-95F60BE453D5}" type="pres">
      <dgm:prSet presAssocID="{E99A8CF8-5014-4691-950D-90A765561EAC}" presName="iconRect" presStyleLbl="node1" presStyleIdx="1" presStyleCnt="6"/>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astle scene"/>
        </a:ext>
      </dgm:extLst>
    </dgm:pt>
    <dgm:pt modelId="{B106DAB7-9426-486B-83D1-B4F87804FF8F}" type="pres">
      <dgm:prSet presAssocID="{E99A8CF8-5014-4691-950D-90A765561EAC}" presName="spaceRect" presStyleCnt="0"/>
      <dgm:spPr/>
    </dgm:pt>
    <dgm:pt modelId="{6D1367D4-5710-4C5B-98C1-5C01DC11001E}" type="pres">
      <dgm:prSet presAssocID="{E99A8CF8-5014-4691-950D-90A765561EAC}" presName="parTx" presStyleLbl="revTx" presStyleIdx="1" presStyleCnt="6">
        <dgm:presLayoutVars>
          <dgm:chMax val="0"/>
          <dgm:chPref val="0"/>
        </dgm:presLayoutVars>
      </dgm:prSet>
      <dgm:spPr/>
    </dgm:pt>
    <dgm:pt modelId="{2E24FFA0-9068-4338-AB4F-0092D20D6AA9}" type="pres">
      <dgm:prSet presAssocID="{0685E204-1F1A-4747-ABB3-230AE0E0FA41}" presName="sibTrans" presStyleCnt="0"/>
      <dgm:spPr/>
    </dgm:pt>
    <dgm:pt modelId="{3D41A124-F05E-4CC3-8A30-7231369FBC9A}" type="pres">
      <dgm:prSet presAssocID="{67E062A3-9DE1-401A-9180-8FF76C848B80}" presName="compNode" presStyleCnt="0"/>
      <dgm:spPr/>
    </dgm:pt>
    <dgm:pt modelId="{A4EBB931-9388-4ABE-9BAD-143A27CCA093}" type="pres">
      <dgm:prSet presAssocID="{67E062A3-9DE1-401A-9180-8FF76C848B80}" presName="bgRect" presStyleLbl="bgShp" presStyleIdx="2" presStyleCnt="6"/>
      <dgm:spPr/>
    </dgm:pt>
    <dgm:pt modelId="{61F8FA89-810A-4BFC-AF8D-7199F05A76C0}" type="pres">
      <dgm:prSet presAssocID="{67E062A3-9DE1-401A-9180-8FF76C848B80}" presName="iconRect" presStyleLbl="node1" presStyleIdx="2" presStyleCnt="6"/>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dgm:spPr>
      <dgm:extLst>
        <a:ext uri="{E40237B7-FDA0-4F09-8148-C483321AD2D9}">
          <dgm14:cNvPr xmlns:dgm14="http://schemas.microsoft.com/office/drawing/2010/diagram" id="0" name="" descr="Office Worker"/>
        </a:ext>
      </dgm:extLst>
    </dgm:pt>
    <dgm:pt modelId="{A6BB8A64-F34B-4EE8-80F8-2174E7F9632E}" type="pres">
      <dgm:prSet presAssocID="{67E062A3-9DE1-401A-9180-8FF76C848B80}" presName="spaceRect" presStyleCnt="0"/>
      <dgm:spPr/>
    </dgm:pt>
    <dgm:pt modelId="{F6296C8C-79BC-4AE0-B191-35785965FF43}" type="pres">
      <dgm:prSet presAssocID="{67E062A3-9DE1-401A-9180-8FF76C848B80}" presName="parTx" presStyleLbl="revTx" presStyleIdx="2" presStyleCnt="6">
        <dgm:presLayoutVars>
          <dgm:chMax val="0"/>
          <dgm:chPref val="0"/>
        </dgm:presLayoutVars>
      </dgm:prSet>
      <dgm:spPr/>
    </dgm:pt>
    <dgm:pt modelId="{6311113A-45B5-4220-B630-7D0D8670EE64}" type="pres">
      <dgm:prSet presAssocID="{0851751C-44A4-42E7-93FF-9B990E56FEE8}" presName="sibTrans" presStyleCnt="0"/>
      <dgm:spPr/>
    </dgm:pt>
    <dgm:pt modelId="{92F632BC-6403-4760-8A07-F3808A4C8691}" type="pres">
      <dgm:prSet presAssocID="{6BAC3DC5-040E-4DB7-ABAC-58AEC682D82C}" presName="compNode" presStyleCnt="0"/>
      <dgm:spPr/>
    </dgm:pt>
    <dgm:pt modelId="{707E1C47-2C42-4187-8CDC-3C992D0F3FC0}" type="pres">
      <dgm:prSet presAssocID="{6BAC3DC5-040E-4DB7-ABAC-58AEC682D82C}" presName="bgRect" presStyleLbl="bgShp" presStyleIdx="3" presStyleCnt="6"/>
      <dgm:spPr/>
    </dgm:pt>
    <dgm:pt modelId="{872BF6AD-3030-4C78-AB01-47C87007D8B4}" type="pres">
      <dgm:prSet presAssocID="{6BAC3DC5-040E-4DB7-ABAC-58AEC682D82C}" presName="iconRect" presStyleLbl="node1" presStyleIdx="3" presStyleCnt="6"/>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anyon scene"/>
        </a:ext>
      </dgm:extLst>
    </dgm:pt>
    <dgm:pt modelId="{F258B66A-15EC-4D4F-8E57-EB50CC40506D}" type="pres">
      <dgm:prSet presAssocID="{6BAC3DC5-040E-4DB7-ABAC-58AEC682D82C}" presName="spaceRect" presStyleCnt="0"/>
      <dgm:spPr/>
    </dgm:pt>
    <dgm:pt modelId="{31CCD2E4-D7F5-462A-97E9-9BF91ACB8D48}" type="pres">
      <dgm:prSet presAssocID="{6BAC3DC5-040E-4DB7-ABAC-58AEC682D82C}" presName="parTx" presStyleLbl="revTx" presStyleIdx="3" presStyleCnt="6">
        <dgm:presLayoutVars>
          <dgm:chMax val="0"/>
          <dgm:chPref val="0"/>
        </dgm:presLayoutVars>
      </dgm:prSet>
      <dgm:spPr/>
    </dgm:pt>
    <dgm:pt modelId="{CF5D70D0-280D-4A99-AE62-80713DF32EB8}" type="pres">
      <dgm:prSet presAssocID="{88541907-D5C6-4054-8E50-06357354512F}" presName="sibTrans" presStyleCnt="0"/>
      <dgm:spPr/>
    </dgm:pt>
    <dgm:pt modelId="{8365DCD6-74F7-4736-BCE9-929807F1A619}" type="pres">
      <dgm:prSet presAssocID="{2FB21BC9-AD3B-4FF5-99F3-8835D049A98C}" presName="compNode" presStyleCnt="0"/>
      <dgm:spPr/>
    </dgm:pt>
    <dgm:pt modelId="{5EAFC9EC-866B-44F2-9DF7-5BDB8D5AB235}" type="pres">
      <dgm:prSet presAssocID="{2FB21BC9-AD3B-4FF5-99F3-8835D049A98C}" presName="bgRect" presStyleLbl="bgShp" presStyleIdx="4" presStyleCnt="6"/>
      <dgm:spPr/>
    </dgm:pt>
    <dgm:pt modelId="{8D477739-9861-4B6D-8BB7-33464E443CAE}" type="pres">
      <dgm:prSet presAssocID="{2FB21BC9-AD3B-4FF5-99F3-8835D049A98C}" presName="iconRect" presStyleLbl="node1" presStyleIdx="4" presStyleCnt="6"/>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a:noFill/>
        </a:ln>
      </dgm:spPr>
      <dgm:extLst>
        <a:ext uri="{E40237B7-FDA0-4F09-8148-C483321AD2D9}">
          <dgm14:cNvPr xmlns:dgm14="http://schemas.microsoft.com/office/drawing/2010/diagram" id="0" name="" descr="Thought bubble"/>
        </a:ext>
      </dgm:extLst>
    </dgm:pt>
    <dgm:pt modelId="{5813D6E2-2207-4C44-8E73-027A0A4EFF2B}" type="pres">
      <dgm:prSet presAssocID="{2FB21BC9-AD3B-4FF5-99F3-8835D049A98C}" presName="spaceRect" presStyleCnt="0"/>
      <dgm:spPr/>
    </dgm:pt>
    <dgm:pt modelId="{1830DABE-CE77-4F2E-B8A0-E40432223BF7}" type="pres">
      <dgm:prSet presAssocID="{2FB21BC9-AD3B-4FF5-99F3-8835D049A98C}" presName="parTx" presStyleLbl="revTx" presStyleIdx="4" presStyleCnt="6">
        <dgm:presLayoutVars>
          <dgm:chMax val="0"/>
          <dgm:chPref val="0"/>
        </dgm:presLayoutVars>
      </dgm:prSet>
      <dgm:spPr/>
    </dgm:pt>
    <dgm:pt modelId="{9C57649C-A946-4754-9900-85ED7BB26EF5}" type="pres">
      <dgm:prSet presAssocID="{183E8672-CF7A-42AE-9A7A-DD2D9EB0FFF2}" presName="sibTrans" presStyleCnt="0"/>
      <dgm:spPr/>
    </dgm:pt>
    <dgm:pt modelId="{DEB929AD-84D0-416E-8997-4B1F7BDF2A56}" type="pres">
      <dgm:prSet presAssocID="{31B0938E-0400-4125-A211-9B303E816D67}" presName="compNode" presStyleCnt="0"/>
      <dgm:spPr/>
    </dgm:pt>
    <dgm:pt modelId="{39524B96-1D58-48CF-B6C2-54F2D53CD149}" type="pres">
      <dgm:prSet presAssocID="{31B0938E-0400-4125-A211-9B303E816D67}" presName="bgRect" presStyleLbl="bgShp" presStyleIdx="5" presStyleCnt="6"/>
      <dgm:spPr/>
    </dgm:pt>
    <dgm:pt modelId="{F17D8DBF-3F77-47BB-9914-0798AC5F2576}" type="pres">
      <dgm:prSet presAssocID="{31B0938E-0400-4125-A211-9B303E816D67}" presName="iconRect" presStyleLbl="node1" presStyleIdx="5" presStyleCnt="6"/>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ead with Gears"/>
        </a:ext>
      </dgm:extLst>
    </dgm:pt>
    <dgm:pt modelId="{CED9A797-9E95-40A4-B8CA-4645F87540C5}" type="pres">
      <dgm:prSet presAssocID="{31B0938E-0400-4125-A211-9B303E816D67}" presName="spaceRect" presStyleCnt="0"/>
      <dgm:spPr/>
    </dgm:pt>
    <dgm:pt modelId="{9BFB4C43-26CF-4DE5-8245-58CA07BA546B}" type="pres">
      <dgm:prSet presAssocID="{31B0938E-0400-4125-A211-9B303E816D67}" presName="parTx" presStyleLbl="revTx" presStyleIdx="5" presStyleCnt="6">
        <dgm:presLayoutVars>
          <dgm:chMax val="0"/>
          <dgm:chPref val="0"/>
        </dgm:presLayoutVars>
      </dgm:prSet>
      <dgm:spPr/>
    </dgm:pt>
  </dgm:ptLst>
  <dgm:cxnLst>
    <dgm:cxn modelId="{8E484625-D01B-467A-A785-9C61566DDB01}" srcId="{65CDBA46-516C-4857-9012-A13BB816A322}" destId="{31B0938E-0400-4125-A211-9B303E816D67}" srcOrd="5" destOrd="0" parTransId="{06E420E9-1A88-4164-92C4-D32B8AE530FD}" sibTransId="{E8B2C746-F7B4-4465-80F0-BE08CDEA5E38}"/>
    <dgm:cxn modelId="{36305F27-2B44-44B3-8C2D-8E2BB6C7719F}" srcId="{65CDBA46-516C-4857-9012-A13BB816A322}" destId="{67E062A3-9DE1-401A-9180-8FF76C848B80}" srcOrd="2" destOrd="0" parTransId="{74F96535-5506-4086-A1BD-9FBADBB6E412}" sibTransId="{0851751C-44A4-42E7-93FF-9B990E56FEE8}"/>
    <dgm:cxn modelId="{59FEC863-DCCA-4712-AFFB-B94F0F99ABE1}" type="presOf" srcId="{6BAC3DC5-040E-4DB7-ABAC-58AEC682D82C}" destId="{31CCD2E4-D7F5-462A-97E9-9BF91ACB8D48}" srcOrd="0" destOrd="0" presId="urn:microsoft.com/office/officeart/2018/2/layout/IconVerticalSolidList"/>
    <dgm:cxn modelId="{A0645750-A2A1-430C-894C-E8BC955ACFD2}" type="presOf" srcId="{E99A8CF8-5014-4691-950D-90A765561EAC}" destId="{6D1367D4-5710-4C5B-98C1-5C01DC11001E}" srcOrd="0" destOrd="0" presId="urn:microsoft.com/office/officeart/2018/2/layout/IconVerticalSolidList"/>
    <dgm:cxn modelId="{6EF0537B-9017-4136-A1DA-7A69C22C34E6}" type="presOf" srcId="{67E062A3-9DE1-401A-9180-8FF76C848B80}" destId="{F6296C8C-79BC-4AE0-B191-35785965FF43}" srcOrd="0" destOrd="0" presId="urn:microsoft.com/office/officeart/2018/2/layout/IconVerticalSolidList"/>
    <dgm:cxn modelId="{BADE987B-B329-4E4A-9B3D-6D3A13297B00}" type="presOf" srcId="{0BA6FB99-7AD1-4881-A8D6-9BAAE8B2DB29}" destId="{69A6719E-F673-4407-8BB5-FF91AABB6380}" srcOrd="0" destOrd="0" presId="urn:microsoft.com/office/officeart/2018/2/layout/IconVerticalSolidList"/>
    <dgm:cxn modelId="{1A63967D-F87D-448E-B381-9030256E0168}" srcId="{65CDBA46-516C-4857-9012-A13BB816A322}" destId="{6BAC3DC5-040E-4DB7-ABAC-58AEC682D82C}" srcOrd="3" destOrd="0" parTransId="{FF921AF8-63AA-4F20-9B6B-22551DAE2279}" sibTransId="{88541907-D5C6-4054-8E50-06357354512F}"/>
    <dgm:cxn modelId="{02C3E494-C84C-479A-8CD0-609A1E8C44A4}" srcId="{65CDBA46-516C-4857-9012-A13BB816A322}" destId="{E99A8CF8-5014-4691-950D-90A765561EAC}" srcOrd="1" destOrd="0" parTransId="{D253AD0F-C207-47D9-AE0B-9BB936E67EF0}" sibTransId="{0685E204-1F1A-4747-ABB3-230AE0E0FA41}"/>
    <dgm:cxn modelId="{7743839B-78F2-4ADC-9031-9129558BC8FC}" type="presOf" srcId="{65CDBA46-516C-4857-9012-A13BB816A322}" destId="{4687785E-39F0-4278-AB2C-C8CBED656DD5}" srcOrd="0" destOrd="0" presId="urn:microsoft.com/office/officeart/2018/2/layout/IconVerticalSolidList"/>
    <dgm:cxn modelId="{C93A3BA1-8EDA-41AF-84EA-076F45251980}" srcId="{65CDBA46-516C-4857-9012-A13BB816A322}" destId="{0BA6FB99-7AD1-4881-A8D6-9BAAE8B2DB29}" srcOrd="0" destOrd="0" parTransId="{E3171DB1-AEC9-42C5-904C-6FDA730F1313}" sibTransId="{21359A2D-20CF-40FA-8A4D-8D595F9D9CB6}"/>
    <dgm:cxn modelId="{B85A6EC5-96D5-4F76-A133-9C80AC4C6E77}" type="presOf" srcId="{31B0938E-0400-4125-A211-9B303E816D67}" destId="{9BFB4C43-26CF-4DE5-8245-58CA07BA546B}" srcOrd="0" destOrd="0" presId="urn:microsoft.com/office/officeart/2018/2/layout/IconVerticalSolidList"/>
    <dgm:cxn modelId="{C25A8DE8-F643-4DBC-9220-30DB82FB3696}" srcId="{65CDBA46-516C-4857-9012-A13BB816A322}" destId="{2FB21BC9-AD3B-4FF5-99F3-8835D049A98C}" srcOrd="4" destOrd="0" parTransId="{2CFA7E61-B07D-4E5A-90BD-A244357DDA0A}" sibTransId="{183E8672-CF7A-42AE-9A7A-DD2D9EB0FFF2}"/>
    <dgm:cxn modelId="{D95856FF-DFB2-43DA-81A4-C60A7710C9D4}" type="presOf" srcId="{2FB21BC9-AD3B-4FF5-99F3-8835D049A98C}" destId="{1830DABE-CE77-4F2E-B8A0-E40432223BF7}" srcOrd="0" destOrd="0" presId="urn:microsoft.com/office/officeart/2018/2/layout/IconVerticalSolidList"/>
    <dgm:cxn modelId="{118317F6-972F-42BE-9BE2-FD724E640310}" type="presParOf" srcId="{4687785E-39F0-4278-AB2C-C8CBED656DD5}" destId="{C3D3C2B9-BA2C-4FB9-8267-627E9A1B5B3B}" srcOrd="0" destOrd="0" presId="urn:microsoft.com/office/officeart/2018/2/layout/IconVerticalSolidList"/>
    <dgm:cxn modelId="{DC26942C-F26A-4BD5-8BDF-6A2795CCA0E1}" type="presParOf" srcId="{C3D3C2B9-BA2C-4FB9-8267-627E9A1B5B3B}" destId="{07C35B1B-A8AD-46BC-BA43-B6E125F7433E}" srcOrd="0" destOrd="0" presId="urn:microsoft.com/office/officeart/2018/2/layout/IconVerticalSolidList"/>
    <dgm:cxn modelId="{A804E8C7-2603-438D-B11B-C206D9492F85}" type="presParOf" srcId="{C3D3C2B9-BA2C-4FB9-8267-627E9A1B5B3B}" destId="{12E280D7-64AC-4993-B716-92BB238CA15B}" srcOrd="1" destOrd="0" presId="urn:microsoft.com/office/officeart/2018/2/layout/IconVerticalSolidList"/>
    <dgm:cxn modelId="{B0EAF76E-40EE-4B39-9F7A-86354071E97A}" type="presParOf" srcId="{C3D3C2B9-BA2C-4FB9-8267-627E9A1B5B3B}" destId="{2C778724-178A-4A10-9D2E-5490F263FA60}" srcOrd="2" destOrd="0" presId="urn:microsoft.com/office/officeart/2018/2/layout/IconVerticalSolidList"/>
    <dgm:cxn modelId="{CC10ECC9-6ED0-4693-A7CD-AC0ECADA70F9}" type="presParOf" srcId="{C3D3C2B9-BA2C-4FB9-8267-627E9A1B5B3B}" destId="{69A6719E-F673-4407-8BB5-FF91AABB6380}" srcOrd="3" destOrd="0" presId="urn:microsoft.com/office/officeart/2018/2/layout/IconVerticalSolidList"/>
    <dgm:cxn modelId="{A60E6C92-03F7-4C23-AD23-3911697AA0B5}" type="presParOf" srcId="{4687785E-39F0-4278-AB2C-C8CBED656DD5}" destId="{39F97CBF-D849-416A-B9DE-48BBABE0FDD8}" srcOrd="1" destOrd="0" presId="urn:microsoft.com/office/officeart/2018/2/layout/IconVerticalSolidList"/>
    <dgm:cxn modelId="{C0362E34-81A6-40BA-9CEA-15BDB2B6B16C}" type="presParOf" srcId="{4687785E-39F0-4278-AB2C-C8CBED656DD5}" destId="{DECD9AA3-75AD-416A-821E-D2740C4D7F88}" srcOrd="2" destOrd="0" presId="urn:microsoft.com/office/officeart/2018/2/layout/IconVerticalSolidList"/>
    <dgm:cxn modelId="{2303594D-A7A9-439E-9A9D-F722192A149C}" type="presParOf" srcId="{DECD9AA3-75AD-416A-821E-D2740C4D7F88}" destId="{65D27A58-E16F-4FAB-9ABE-55849118A7B9}" srcOrd="0" destOrd="0" presId="urn:microsoft.com/office/officeart/2018/2/layout/IconVerticalSolidList"/>
    <dgm:cxn modelId="{A4EDF1A8-39ED-4AF5-B1B9-ADA7FF2EC96E}" type="presParOf" srcId="{DECD9AA3-75AD-416A-821E-D2740C4D7F88}" destId="{8A45F3CC-23EE-4846-9D2B-95F60BE453D5}" srcOrd="1" destOrd="0" presId="urn:microsoft.com/office/officeart/2018/2/layout/IconVerticalSolidList"/>
    <dgm:cxn modelId="{66CB0C34-D0D2-427F-A668-977E46D9732B}" type="presParOf" srcId="{DECD9AA3-75AD-416A-821E-D2740C4D7F88}" destId="{B106DAB7-9426-486B-83D1-B4F87804FF8F}" srcOrd="2" destOrd="0" presId="urn:microsoft.com/office/officeart/2018/2/layout/IconVerticalSolidList"/>
    <dgm:cxn modelId="{6A2D6C3F-5833-4D92-AAAE-44F903238D68}" type="presParOf" srcId="{DECD9AA3-75AD-416A-821E-D2740C4D7F88}" destId="{6D1367D4-5710-4C5B-98C1-5C01DC11001E}" srcOrd="3" destOrd="0" presId="urn:microsoft.com/office/officeart/2018/2/layout/IconVerticalSolidList"/>
    <dgm:cxn modelId="{53DF8F6B-E468-4352-947E-DE340DE86C99}" type="presParOf" srcId="{4687785E-39F0-4278-AB2C-C8CBED656DD5}" destId="{2E24FFA0-9068-4338-AB4F-0092D20D6AA9}" srcOrd="3" destOrd="0" presId="urn:microsoft.com/office/officeart/2018/2/layout/IconVerticalSolidList"/>
    <dgm:cxn modelId="{9F18874E-34EE-4B50-BA66-F7F16E699DAC}" type="presParOf" srcId="{4687785E-39F0-4278-AB2C-C8CBED656DD5}" destId="{3D41A124-F05E-4CC3-8A30-7231369FBC9A}" srcOrd="4" destOrd="0" presId="urn:microsoft.com/office/officeart/2018/2/layout/IconVerticalSolidList"/>
    <dgm:cxn modelId="{B5B4A76D-914D-47EE-88EA-1F725F58B8D7}" type="presParOf" srcId="{3D41A124-F05E-4CC3-8A30-7231369FBC9A}" destId="{A4EBB931-9388-4ABE-9BAD-143A27CCA093}" srcOrd="0" destOrd="0" presId="urn:microsoft.com/office/officeart/2018/2/layout/IconVerticalSolidList"/>
    <dgm:cxn modelId="{4E6925B9-24D1-49AB-B53B-5F563CF7255C}" type="presParOf" srcId="{3D41A124-F05E-4CC3-8A30-7231369FBC9A}" destId="{61F8FA89-810A-4BFC-AF8D-7199F05A76C0}" srcOrd="1" destOrd="0" presId="urn:microsoft.com/office/officeart/2018/2/layout/IconVerticalSolidList"/>
    <dgm:cxn modelId="{16A96CA9-70FF-4886-9FEB-D7208AD05492}" type="presParOf" srcId="{3D41A124-F05E-4CC3-8A30-7231369FBC9A}" destId="{A6BB8A64-F34B-4EE8-80F8-2174E7F9632E}" srcOrd="2" destOrd="0" presId="urn:microsoft.com/office/officeart/2018/2/layout/IconVerticalSolidList"/>
    <dgm:cxn modelId="{D33768F6-EA10-49FD-8B7E-ED983F67BAD0}" type="presParOf" srcId="{3D41A124-F05E-4CC3-8A30-7231369FBC9A}" destId="{F6296C8C-79BC-4AE0-B191-35785965FF43}" srcOrd="3" destOrd="0" presId="urn:microsoft.com/office/officeart/2018/2/layout/IconVerticalSolidList"/>
    <dgm:cxn modelId="{8DEDA99C-1EC5-4A1B-AE6B-F2E4C0EA9648}" type="presParOf" srcId="{4687785E-39F0-4278-AB2C-C8CBED656DD5}" destId="{6311113A-45B5-4220-B630-7D0D8670EE64}" srcOrd="5" destOrd="0" presId="urn:microsoft.com/office/officeart/2018/2/layout/IconVerticalSolidList"/>
    <dgm:cxn modelId="{C0FE650F-E0CD-4AF5-B246-AE5E63A936A7}" type="presParOf" srcId="{4687785E-39F0-4278-AB2C-C8CBED656DD5}" destId="{92F632BC-6403-4760-8A07-F3808A4C8691}" srcOrd="6" destOrd="0" presId="urn:microsoft.com/office/officeart/2018/2/layout/IconVerticalSolidList"/>
    <dgm:cxn modelId="{EA4F1ADE-D0AB-4063-80A1-2836A37084D6}" type="presParOf" srcId="{92F632BC-6403-4760-8A07-F3808A4C8691}" destId="{707E1C47-2C42-4187-8CDC-3C992D0F3FC0}" srcOrd="0" destOrd="0" presId="urn:microsoft.com/office/officeart/2018/2/layout/IconVerticalSolidList"/>
    <dgm:cxn modelId="{E86BB7DD-2EBE-4678-977D-E1CAE5F3E463}" type="presParOf" srcId="{92F632BC-6403-4760-8A07-F3808A4C8691}" destId="{872BF6AD-3030-4C78-AB01-47C87007D8B4}" srcOrd="1" destOrd="0" presId="urn:microsoft.com/office/officeart/2018/2/layout/IconVerticalSolidList"/>
    <dgm:cxn modelId="{8399302F-9A7D-4134-A0B4-D7269A3A6D40}" type="presParOf" srcId="{92F632BC-6403-4760-8A07-F3808A4C8691}" destId="{F258B66A-15EC-4D4F-8E57-EB50CC40506D}" srcOrd="2" destOrd="0" presId="urn:microsoft.com/office/officeart/2018/2/layout/IconVerticalSolidList"/>
    <dgm:cxn modelId="{6C529367-2C42-4E77-9FE5-D5B9CD1707AC}" type="presParOf" srcId="{92F632BC-6403-4760-8A07-F3808A4C8691}" destId="{31CCD2E4-D7F5-462A-97E9-9BF91ACB8D48}" srcOrd="3" destOrd="0" presId="urn:microsoft.com/office/officeart/2018/2/layout/IconVerticalSolidList"/>
    <dgm:cxn modelId="{5940841B-B2E4-4525-93B5-0038C30FC607}" type="presParOf" srcId="{4687785E-39F0-4278-AB2C-C8CBED656DD5}" destId="{CF5D70D0-280D-4A99-AE62-80713DF32EB8}" srcOrd="7" destOrd="0" presId="urn:microsoft.com/office/officeart/2018/2/layout/IconVerticalSolidList"/>
    <dgm:cxn modelId="{3AD5B931-BDF1-455B-9E3E-7A825387540C}" type="presParOf" srcId="{4687785E-39F0-4278-AB2C-C8CBED656DD5}" destId="{8365DCD6-74F7-4736-BCE9-929807F1A619}" srcOrd="8" destOrd="0" presId="urn:microsoft.com/office/officeart/2018/2/layout/IconVerticalSolidList"/>
    <dgm:cxn modelId="{1A1999C3-D883-4429-A353-CE83EFE8B18F}" type="presParOf" srcId="{8365DCD6-74F7-4736-BCE9-929807F1A619}" destId="{5EAFC9EC-866B-44F2-9DF7-5BDB8D5AB235}" srcOrd="0" destOrd="0" presId="urn:microsoft.com/office/officeart/2018/2/layout/IconVerticalSolidList"/>
    <dgm:cxn modelId="{531944B5-F7AF-41DE-9710-40BBE2BD4529}" type="presParOf" srcId="{8365DCD6-74F7-4736-BCE9-929807F1A619}" destId="{8D477739-9861-4B6D-8BB7-33464E443CAE}" srcOrd="1" destOrd="0" presId="urn:microsoft.com/office/officeart/2018/2/layout/IconVerticalSolidList"/>
    <dgm:cxn modelId="{F3972009-ECBD-4D3E-A7D1-62BA8FB14261}" type="presParOf" srcId="{8365DCD6-74F7-4736-BCE9-929807F1A619}" destId="{5813D6E2-2207-4C44-8E73-027A0A4EFF2B}" srcOrd="2" destOrd="0" presId="urn:microsoft.com/office/officeart/2018/2/layout/IconVerticalSolidList"/>
    <dgm:cxn modelId="{A3993798-B055-4110-9CA7-D0091378F9CB}" type="presParOf" srcId="{8365DCD6-74F7-4736-BCE9-929807F1A619}" destId="{1830DABE-CE77-4F2E-B8A0-E40432223BF7}" srcOrd="3" destOrd="0" presId="urn:microsoft.com/office/officeart/2018/2/layout/IconVerticalSolidList"/>
    <dgm:cxn modelId="{71250E00-DEA7-406D-B778-10D8D837CF66}" type="presParOf" srcId="{4687785E-39F0-4278-AB2C-C8CBED656DD5}" destId="{9C57649C-A946-4754-9900-85ED7BB26EF5}" srcOrd="9" destOrd="0" presId="urn:microsoft.com/office/officeart/2018/2/layout/IconVerticalSolidList"/>
    <dgm:cxn modelId="{BAA856DC-3A0E-48BF-A617-8F4A046D99BD}" type="presParOf" srcId="{4687785E-39F0-4278-AB2C-C8CBED656DD5}" destId="{DEB929AD-84D0-416E-8997-4B1F7BDF2A56}" srcOrd="10" destOrd="0" presId="urn:microsoft.com/office/officeart/2018/2/layout/IconVerticalSolidList"/>
    <dgm:cxn modelId="{44F705B4-96D2-4DA5-9A03-E40B485460F8}" type="presParOf" srcId="{DEB929AD-84D0-416E-8997-4B1F7BDF2A56}" destId="{39524B96-1D58-48CF-B6C2-54F2D53CD149}" srcOrd="0" destOrd="0" presId="urn:microsoft.com/office/officeart/2018/2/layout/IconVerticalSolidList"/>
    <dgm:cxn modelId="{B53551FB-EF5B-4013-8DDC-BD4CED6EAE42}" type="presParOf" srcId="{DEB929AD-84D0-416E-8997-4B1F7BDF2A56}" destId="{F17D8DBF-3F77-47BB-9914-0798AC5F2576}" srcOrd="1" destOrd="0" presId="urn:microsoft.com/office/officeart/2018/2/layout/IconVerticalSolidList"/>
    <dgm:cxn modelId="{230DB134-74F4-4E76-82B4-7DF7028D1EAC}" type="presParOf" srcId="{DEB929AD-84D0-416E-8997-4B1F7BDF2A56}" destId="{CED9A797-9E95-40A4-B8CA-4645F87540C5}" srcOrd="2" destOrd="0" presId="urn:microsoft.com/office/officeart/2018/2/layout/IconVerticalSolidList"/>
    <dgm:cxn modelId="{BE520074-9692-43B7-B1AE-4A8250E36C73}" type="presParOf" srcId="{DEB929AD-84D0-416E-8997-4B1F7BDF2A56}" destId="{9BFB4C43-26CF-4DE5-8245-58CA07BA546B}"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C35B1B-A8AD-46BC-BA43-B6E125F7433E}">
      <dsp:nvSpPr>
        <dsp:cNvPr id="0" name=""/>
        <dsp:cNvSpPr/>
      </dsp:nvSpPr>
      <dsp:spPr>
        <a:xfrm>
          <a:off x="0" y="1783"/>
          <a:ext cx="6364224" cy="760036"/>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2E280D7-64AC-4993-B716-92BB238CA15B}">
      <dsp:nvSpPr>
        <dsp:cNvPr id="0" name=""/>
        <dsp:cNvSpPr/>
      </dsp:nvSpPr>
      <dsp:spPr>
        <a:xfrm>
          <a:off x="229911" y="172791"/>
          <a:ext cx="418020" cy="418020"/>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9A6719E-F673-4407-8BB5-FF91AABB6380}">
      <dsp:nvSpPr>
        <dsp:cNvPr id="0" name=""/>
        <dsp:cNvSpPr/>
      </dsp:nvSpPr>
      <dsp:spPr>
        <a:xfrm>
          <a:off x="877842" y="1783"/>
          <a:ext cx="5486381" cy="7600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437" tIns="80437" rIns="80437" bIns="80437" numCol="1" spcCol="1270" anchor="ctr" anchorCtr="0">
          <a:noAutofit/>
        </a:bodyPr>
        <a:lstStyle/>
        <a:p>
          <a:pPr marL="0" lvl="0" indent="0" algn="l" defTabSz="755650">
            <a:lnSpc>
              <a:spcPct val="90000"/>
            </a:lnSpc>
            <a:spcBef>
              <a:spcPct val="0"/>
            </a:spcBef>
            <a:spcAft>
              <a:spcPct val="35000"/>
            </a:spcAft>
            <a:buNone/>
          </a:pPr>
          <a:r>
            <a:rPr lang="es-CO" sz="1700" kern="1200" noProof="0" dirty="0"/>
            <a:t>El trabajo es un evangelio que se impone a las masas. “El trabajo duro es virtuoso”</a:t>
          </a:r>
        </a:p>
      </dsp:txBody>
      <dsp:txXfrm>
        <a:off x="877842" y="1783"/>
        <a:ext cx="5486381" cy="760036"/>
      </dsp:txXfrm>
    </dsp:sp>
    <dsp:sp modelId="{65D27A58-E16F-4FAB-9ABE-55849118A7B9}">
      <dsp:nvSpPr>
        <dsp:cNvPr id="0" name=""/>
        <dsp:cNvSpPr/>
      </dsp:nvSpPr>
      <dsp:spPr>
        <a:xfrm>
          <a:off x="0" y="951829"/>
          <a:ext cx="6364224" cy="760036"/>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A45F3CC-23EE-4846-9D2B-95F60BE453D5}">
      <dsp:nvSpPr>
        <dsp:cNvPr id="0" name=""/>
        <dsp:cNvSpPr/>
      </dsp:nvSpPr>
      <dsp:spPr>
        <a:xfrm>
          <a:off x="229911" y="1122837"/>
          <a:ext cx="418020" cy="418020"/>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D1367D4-5710-4C5B-98C1-5C01DC11001E}">
      <dsp:nvSpPr>
        <dsp:cNvPr id="0" name=""/>
        <dsp:cNvSpPr/>
      </dsp:nvSpPr>
      <dsp:spPr>
        <a:xfrm>
          <a:off x="877842" y="951829"/>
          <a:ext cx="5486381" cy="7600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437" tIns="80437" rIns="80437" bIns="80437" numCol="1" spcCol="1270" anchor="ctr" anchorCtr="0">
          <a:noAutofit/>
        </a:bodyPr>
        <a:lstStyle/>
        <a:p>
          <a:pPr marL="0" lvl="0" indent="0" algn="l" defTabSz="755650">
            <a:lnSpc>
              <a:spcPct val="90000"/>
            </a:lnSpc>
            <a:spcBef>
              <a:spcPct val="0"/>
            </a:spcBef>
            <a:spcAft>
              <a:spcPct val="35000"/>
            </a:spcAft>
            <a:buNone/>
          </a:pPr>
          <a:r>
            <a:rPr lang="es-CO" sz="1700" kern="1200" noProof="0" dirty="0"/>
            <a:t>Según el autor hay una “moral” de esclavos. Solo élites o unos pocos pueden hacer uso completo del ocio. </a:t>
          </a:r>
        </a:p>
      </dsp:txBody>
      <dsp:txXfrm>
        <a:off x="877842" y="951829"/>
        <a:ext cx="5486381" cy="760036"/>
      </dsp:txXfrm>
    </dsp:sp>
    <dsp:sp modelId="{A4EBB931-9388-4ABE-9BAD-143A27CCA093}">
      <dsp:nvSpPr>
        <dsp:cNvPr id="0" name=""/>
        <dsp:cNvSpPr/>
      </dsp:nvSpPr>
      <dsp:spPr>
        <a:xfrm>
          <a:off x="0" y="1901874"/>
          <a:ext cx="6364224" cy="760036"/>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F8FA89-810A-4BFC-AF8D-7199F05A76C0}">
      <dsp:nvSpPr>
        <dsp:cNvPr id="0" name=""/>
        <dsp:cNvSpPr/>
      </dsp:nvSpPr>
      <dsp:spPr>
        <a:xfrm>
          <a:off x="229911" y="2072883"/>
          <a:ext cx="418020" cy="418020"/>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6296C8C-79BC-4AE0-B191-35785965FF43}">
      <dsp:nvSpPr>
        <dsp:cNvPr id="0" name=""/>
        <dsp:cNvSpPr/>
      </dsp:nvSpPr>
      <dsp:spPr>
        <a:xfrm>
          <a:off x="877842" y="1901874"/>
          <a:ext cx="5486381" cy="7600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437" tIns="80437" rIns="80437" bIns="80437" numCol="1" spcCol="1270" anchor="ctr" anchorCtr="0">
          <a:noAutofit/>
        </a:bodyPr>
        <a:lstStyle/>
        <a:p>
          <a:pPr marL="0" lvl="0" indent="0" algn="l" defTabSz="755650">
            <a:lnSpc>
              <a:spcPct val="90000"/>
            </a:lnSpc>
            <a:spcBef>
              <a:spcPct val="0"/>
            </a:spcBef>
            <a:spcAft>
              <a:spcPct val="35000"/>
            </a:spcAft>
            <a:buNone/>
          </a:pPr>
          <a:r>
            <a:rPr lang="es-CO" sz="1700" kern="1200" noProof="0" dirty="0"/>
            <a:t>El trabajo “vendido” como virtud hace daño a la persona y la sociedad. </a:t>
          </a:r>
        </a:p>
      </dsp:txBody>
      <dsp:txXfrm>
        <a:off x="877842" y="1901874"/>
        <a:ext cx="5486381" cy="760036"/>
      </dsp:txXfrm>
    </dsp:sp>
    <dsp:sp modelId="{707E1C47-2C42-4187-8CDC-3C992D0F3FC0}">
      <dsp:nvSpPr>
        <dsp:cNvPr id="0" name=""/>
        <dsp:cNvSpPr/>
      </dsp:nvSpPr>
      <dsp:spPr>
        <a:xfrm>
          <a:off x="0" y="2851920"/>
          <a:ext cx="6364224" cy="760036"/>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72BF6AD-3030-4C78-AB01-47C87007D8B4}">
      <dsp:nvSpPr>
        <dsp:cNvPr id="0" name=""/>
        <dsp:cNvSpPr/>
      </dsp:nvSpPr>
      <dsp:spPr>
        <a:xfrm>
          <a:off x="229911" y="3022928"/>
          <a:ext cx="418020" cy="418020"/>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1CCD2E4-D7F5-462A-97E9-9BF91ACB8D48}">
      <dsp:nvSpPr>
        <dsp:cNvPr id="0" name=""/>
        <dsp:cNvSpPr/>
      </dsp:nvSpPr>
      <dsp:spPr>
        <a:xfrm>
          <a:off x="877842" y="2851920"/>
          <a:ext cx="5486381" cy="7600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437" tIns="80437" rIns="80437" bIns="80437" numCol="1" spcCol="1270" anchor="ctr" anchorCtr="0">
          <a:noAutofit/>
        </a:bodyPr>
        <a:lstStyle/>
        <a:p>
          <a:pPr marL="0" lvl="0" indent="0" algn="l" defTabSz="755650">
            <a:lnSpc>
              <a:spcPct val="90000"/>
            </a:lnSpc>
            <a:spcBef>
              <a:spcPct val="0"/>
            </a:spcBef>
            <a:spcAft>
              <a:spcPct val="35000"/>
            </a:spcAft>
            <a:buNone/>
          </a:pPr>
          <a:r>
            <a:rPr lang="es-CO" sz="1700" kern="1200" noProof="0" dirty="0"/>
            <a:t>El ocio genera placer. (necesidad vs placer).</a:t>
          </a:r>
        </a:p>
      </dsp:txBody>
      <dsp:txXfrm>
        <a:off x="877842" y="2851920"/>
        <a:ext cx="5486381" cy="760036"/>
      </dsp:txXfrm>
    </dsp:sp>
    <dsp:sp modelId="{5EAFC9EC-866B-44F2-9DF7-5BDB8D5AB235}">
      <dsp:nvSpPr>
        <dsp:cNvPr id="0" name=""/>
        <dsp:cNvSpPr/>
      </dsp:nvSpPr>
      <dsp:spPr>
        <a:xfrm>
          <a:off x="0" y="3801966"/>
          <a:ext cx="6364224" cy="760036"/>
        </a:xfrm>
        <a:prstGeom prst="roundRect">
          <a:avLst>
            <a:gd name="adj" fmla="val 1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477739-9861-4B6D-8BB7-33464E443CAE}">
      <dsp:nvSpPr>
        <dsp:cNvPr id="0" name=""/>
        <dsp:cNvSpPr/>
      </dsp:nvSpPr>
      <dsp:spPr>
        <a:xfrm>
          <a:off x="229911" y="3972974"/>
          <a:ext cx="418020" cy="418020"/>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830DABE-CE77-4F2E-B8A0-E40432223BF7}">
      <dsp:nvSpPr>
        <dsp:cNvPr id="0" name=""/>
        <dsp:cNvSpPr/>
      </dsp:nvSpPr>
      <dsp:spPr>
        <a:xfrm>
          <a:off x="877842" y="3801966"/>
          <a:ext cx="5486381" cy="7600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437" tIns="80437" rIns="80437" bIns="80437" numCol="1" spcCol="1270" anchor="ctr" anchorCtr="0">
          <a:noAutofit/>
        </a:bodyPr>
        <a:lstStyle/>
        <a:p>
          <a:pPr marL="0" lvl="0" indent="0" algn="l" defTabSz="755650">
            <a:lnSpc>
              <a:spcPct val="90000"/>
            </a:lnSpc>
            <a:spcBef>
              <a:spcPct val="0"/>
            </a:spcBef>
            <a:spcAft>
              <a:spcPct val="35000"/>
            </a:spcAft>
            <a:buNone/>
          </a:pPr>
          <a:r>
            <a:rPr lang="es-CO" sz="1700" kern="1200" noProof="0" dirty="0"/>
            <a:t>Sin ocio no habría arte, ciencia, pensamiento.</a:t>
          </a:r>
        </a:p>
      </dsp:txBody>
      <dsp:txXfrm>
        <a:off x="877842" y="3801966"/>
        <a:ext cx="5486381" cy="760036"/>
      </dsp:txXfrm>
    </dsp:sp>
    <dsp:sp modelId="{39524B96-1D58-48CF-B6C2-54F2D53CD149}">
      <dsp:nvSpPr>
        <dsp:cNvPr id="0" name=""/>
        <dsp:cNvSpPr/>
      </dsp:nvSpPr>
      <dsp:spPr>
        <a:xfrm>
          <a:off x="0" y="4752011"/>
          <a:ext cx="6364224" cy="760036"/>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17D8DBF-3F77-47BB-9914-0798AC5F2576}">
      <dsp:nvSpPr>
        <dsp:cNvPr id="0" name=""/>
        <dsp:cNvSpPr/>
      </dsp:nvSpPr>
      <dsp:spPr>
        <a:xfrm>
          <a:off x="229911" y="4923020"/>
          <a:ext cx="418020" cy="418020"/>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BFB4C43-26CF-4DE5-8245-58CA07BA546B}">
      <dsp:nvSpPr>
        <dsp:cNvPr id="0" name=""/>
        <dsp:cNvSpPr/>
      </dsp:nvSpPr>
      <dsp:spPr>
        <a:xfrm>
          <a:off x="877842" y="4752011"/>
          <a:ext cx="5486381" cy="7600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437" tIns="80437" rIns="80437" bIns="80437" numCol="1" spcCol="1270" anchor="ctr" anchorCtr="0">
          <a:noAutofit/>
        </a:bodyPr>
        <a:lstStyle/>
        <a:p>
          <a:pPr marL="0" lvl="0" indent="0" algn="l" defTabSz="755650">
            <a:lnSpc>
              <a:spcPct val="90000"/>
            </a:lnSpc>
            <a:spcBef>
              <a:spcPct val="0"/>
            </a:spcBef>
            <a:spcAft>
              <a:spcPct val="35000"/>
            </a:spcAft>
            <a:buNone/>
          </a:pPr>
          <a:r>
            <a:rPr lang="es-CO" sz="1700" kern="1200" noProof="0" dirty="0"/>
            <a:t>El trabajo duro no da tiempo para reflexionar, la creatividad, la alegría y desarrollo del ser humano.  </a:t>
          </a:r>
        </a:p>
      </dsp:txBody>
      <dsp:txXfrm>
        <a:off x="877842" y="4752011"/>
        <a:ext cx="5486381" cy="760036"/>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DE4C397-575B-CE2C-94CF-7CB56ECD54B6}"/>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5412C54A-8F44-9CD0-0AF8-2A102E8D18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9A5B856E-AE08-17B8-CD71-545B52E81ED4}"/>
              </a:ext>
            </a:extLst>
          </p:cNvPr>
          <p:cNvSpPr>
            <a:spLocks noGrp="1"/>
          </p:cNvSpPr>
          <p:nvPr>
            <p:ph type="dt" sz="half" idx="10"/>
          </p:nvPr>
        </p:nvSpPr>
        <p:spPr/>
        <p:txBody>
          <a:bodyPr/>
          <a:lstStyle/>
          <a:p>
            <a:fld id="{8B8F5263-3397-442B-9785-2BE5D58EE446}" type="datetimeFigureOut">
              <a:rPr lang="es-CO" smtClean="0"/>
              <a:t>27/05/2026</a:t>
            </a:fld>
            <a:endParaRPr lang="es-CO"/>
          </a:p>
        </p:txBody>
      </p:sp>
      <p:sp>
        <p:nvSpPr>
          <p:cNvPr id="5" name="Marcador de pie de página 4">
            <a:extLst>
              <a:ext uri="{FF2B5EF4-FFF2-40B4-BE49-F238E27FC236}">
                <a16:creationId xmlns:a16="http://schemas.microsoft.com/office/drawing/2014/main" id="{33175933-8965-0A58-702F-FC8091C4D80F}"/>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CC3B9EC1-B77B-9C78-E099-193A96BEBF68}"/>
              </a:ext>
            </a:extLst>
          </p:cNvPr>
          <p:cNvSpPr>
            <a:spLocks noGrp="1"/>
          </p:cNvSpPr>
          <p:nvPr>
            <p:ph type="sldNum" sz="quarter" idx="12"/>
          </p:nvPr>
        </p:nvSpPr>
        <p:spPr/>
        <p:txBody>
          <a:bodyPr/>
          <a:lstStyle/>
          <a:p>
            <a:fld id="{B8F09E5C-8C21-4D78-AF8A-04F236D7B063}" type="slidenum">
              <a:rPr lang="es-CO" smtClean="0"/>
              <a:t>‹Nº›</a:t>
            </a:fld>
            <a:endParaRPr lang="es-CO"/>
          </a:p>
        </p:txBody>
      </p:sp>
    </p:spTree>
    <p:extLst>
      <p:ext uri="{BB962C8B-B14F-4D97-AF65-F5344CB8AC3E}">
        <p14:creationId xmlns:p14="http://schemas.microsoft.com/office/powerpoint/2010/main" val="33029729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DE8D5D-CF65-B90E-D03B-CEB741C25AF6}"/>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EFD2723B-2483-0491-867E-30A4E4CAF66F}"/>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DF6DF5F7-7795-891E-A033-74D1B98358B1}"/>
              </a:ext>
            </a:extLst>
          </p:cNvPr>
          <p:cNvSpPr>
            <a:spLocks noGrp="1"/>
          </p:cNvSpPr>
          <p:nvPr>
            <p:ph type="dt" sz="half" idx="10"/>
          </p:nvPr>
        </p:nvSpPr>
        <p:spPr/>
        <p:txBody>
          <a:bodyPr/>
          <a:lstStyle/>
          <a:p>
            <a:fld id="{8B8F5263-3397-442B-9785-2BE5D58EE446}" type="datetimeFigureOut">
              <a:rPr lang="es-CO" smtClean="0"/>
              <a:t>27/05/2026</a:t>
            </a:fld>
            <a:endParaRPr lang="es-CO"/>
          </a:p>
        </p:txBody>
      </p:sp>
      <p:sp>
        <p:nvSpPr>
          <p:cNvPr id="5" name="Marcador de pie de página 4">
            <a:extLst>
              <a:ext uri="{FF2B5EF4-FFF2-40B4-BE49-F238E27FC236}">
                <a16:creationId xmlns:a16="http://schemas.microsoft.com/office/drawing/2014/main" id="{71D66ED4-EFA6-4164-A3C9-DC05582F0E2E}"/>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D2366330-95A9-8710-46AC-6BC613790D8C}"/>
              </a:ext>
            </a:extLst>
          </p:cNvPr>
          <p:cNvSpPr>
            <a:spLocks noGrp="1"/>
          </p:cNvSpPr>
          <p:nvPr>
            <p:ph type="sldNum" sz="quarter" idx="12"/>
          </p:nvPr>
        </p:nvSpPr>
        <p:spPr/>
        <p:txBody>
          <a:bodyPr/>
          <a:lstStyle/>
          <a:p>
            <a:fld id="{B8F09E5C-8C21-4D78-AF8A-04F236D7B063}" type="slidenum">
              <a:rPr lang="es-CO" smtClean="0"/>
              <a:t>‹Nº›</a:t>
            </a:fld>
            <a:endParaRPr lang="es-CO"/>
          </a:p>
        </p:txBody>
      </p:sp>
    </p:spTree>
    <p:extLst>
      <p:ext uri="{BB962C8B-B14F-4D97-AF65-F5344CB8AC3E}">
        <p14:creationId xmlns:p14="http://schemas.microsoft.com/office/powerpoint/2010/main" val="515015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32BCF194-9D0F-6C47-B52F-61302ABCFBC9}"/>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C2E723CE-8B13-20BD-20B1-BEF78CC3BCA4}"/>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D7DA8A22-674F-7A0E-8855-F82FEB3BE757}"/>
              </a:ext>
            </a:extLst>
          </p:cNvPr>
          <p:cNvSpPr>
            <a:spLocks noGrp="1"/>
          </p:cNvSpPr>
          <p:nvPr>
            <p:ph type="dt" sz="half" idx="10"/>
          </p:nvPr>
        </p:nvSpPr>
        <p:spPr/>
        <p:txBody>
          <a:bodyPr/>
          <a:lstStyle/>
          <a:p>
            <a:fld id="{8B8F5263-3397-442B-9785-2BE5D58EE446}" type="datetimeFigureOut">
              <a:rPr lang="es-CO" smtClean="0"/>
              <a:t>27/05/2026</a:t>
            </a:fld>
            <a:endParaRPr lang="es-CO"/>
          </a:p>
        </p:txBody>
      </p:sp>
      <p:sp>
        <p:nvSpPr>
          <p:cNvPr id="5" name="Marcador de pie de página 4">
            <a:extLst>
              <a:ext uri="{FF2B5EF4-FFF2-40B4-BE49-F238E27FC236}">
                <a16:creationId xmlns:a16="http://schemas.microsoft.com/office/drawing/2014/main" id="{215BF5EC-CB0F-4CF2-8992-70686A63994E}"/>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AE521B59-C258-CF42-4439-8FDFEF017198}"/>
              </a:ext>
            </a:extLst>
          </p:cNvPr>
          <p:cNvSpPr>
            <a:spLocks noGrp="1"/>
          </p:cNvSpPr>
          <p:nvPr>
            <p:ph type="sldNum" sz="quarter" idx="12"/>
          </p:nvPr>
        </p:nvSpPr>
        <p:spPr/>
        <p:txBody>
          <a:bodyPr/>
          <a:lstStyle/>
          <a:p>
            <a:fld id="{B8F09E5C-8C21-4D78-AF8A-04F236D7B063}" type="slidenum">
              <a:rPr lang="es-CO" smtClean="0"/>
              <a:t>‹Nº›</a:t>
            </a:fld>
            <a:endParaRPr lang="es-CO"/>
          </a:p>
        </p:txBody>
      </p:sp>
    </p:spTree>
    <p:extLst>
      <p:ext uri="{BB962C8B-B14F-4D97-AF65-F5344CB8AC3E}">
        <p14:creationId xmlns:p14="http://schemas.microsoft.com/office/powerpoint/2010/main" val="25752893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DD89134-CBCE-4B62-9897-BBF0B662D502}"/>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83FB60D8-9EFE-43CF-BCE9-D17DB0870BC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F471D23D-1AFF-4C5A-B511-AC15229D50C5}"/>
              </a:ext>
            </a:extLst>
          </p:cNvPr>
          <p:cNvSpPr>
            <a:spLocks noGrp="1"/>
          </p:cNvSpPr>
          <p:nvPr>
            <p:ph type="dt" sz="half" idx="10"/>
          </p:nvPr>
        </p:nvSpPr>
        <p:spPr/>
        <p:txBody>
          <a:bodyPr/>
          <a:lstStyle/>
          <a:p>
            <a:fld id="{54C37246-1062-4CDE-A192-21C9DF2A4E07}" type="datetimeFigureOut">
              <a:rPr lang="es-CO" smtClean="0"/>
              <a:t>27/05/2026</a:t>
            </a:fld>
            <a:endParaRPr lang="es-CO"/>
          </a:p>
        </p:txBody>
      </p:sp>
      <p:sp>
        <p:nvSpPr>
          <p:cNvPr id="5" name="Marcador de pie de página 4">
            <a:extLst>
              <a:ext uri="{FF2B5EF4-FFF2-40B4-BE49-F238E27FC236}">
                <a16:creationId xmlns:a16="http://schemas.microsoft.com/office/drawing/2014/main" id="{642132D0-A71C-4D0C-A9CB-C406C5F6189C}"/>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9F4A8B6B-96CD-46DD-A6CB-4391409C2470}"/>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42602225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CB7F72-A028-43D1-B767-B2117FEB0D9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D84FB95C-4FC3-4662-9270-C1C6CBF42D7C}"/>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BF60EAB1-4B3C-4A45-B582-BD7B6E49F5F6}"/>
              </a:ext>
            </a:extLst>
          </p:cNvPr>
          <p:cNvSpPr>
            <a:spLocks noGrp="1"/>
          </p:cNvSpPr>
          <p:nvPr>
            <p:ph type="dt" sz="half" idx="10"/>
          </p:nvPr>
        </p:nvSpPr>
        <p:spPr/>
        <p:txBody>
          <a:bodyPr/>
          <a:lstStyle/>
          <a:p>
            <a:fld id="{54C37246-1062-4CDE-A192-21C9DF2A4E07}" type="datetimeFigureOut">
              <a:rPr lang="es-CO" smtClean="0"/>
              <a:t>27/05/2026</a:t>
            </a:fld>
            <a:endParaRPr lang="es-CO"/>
          </a:p>
        </p:txBody>
      </p:sp>
      <p:sp>
        <p:nvSpPr>
          <p:cNvPr id="5" name="Marcador de pie de página 4">
            <a:extLst>
              <a:ext uri="{FF2B5EF4-FFF2-40B4-BE49-F238E27FC236}">
                <a16:creationId xmlns:a16="http://schemas.microsoft.com/office/drawing/2014/main" id="{DE5734F7-C3BB-4AEF-8212-3A6FAD90934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CDF35BC2-26FD-4ACD-A9E3-1A7386D63FFA}"/>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19208580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2DB0B4-D699-4DE8-A56F-14AB2365457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5CCA4AFD-77DA-4FD8-A6D5-8BFC6A2547F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D0C41824-685E-44CD-BF8C-2D4ED23E8FD3}"/>
              </a:ext>
            </a:extLst>
          </p:cNvPr>
          <p:cNvSpPr>
            <a:spLocks noGrp="1"/>
          </p:cNvSpPr>
          <p:nvPr>
            <p:ph type="dt" sz="half" idx="10"/>
          </p:nvPr>
        </p:nvSpPr>
        <p:spPr/>
        <p:txBody>
          <a:bodyPr/>
          <a:lstStyle/>
          <a:p>
            <a:fld id="{54C37246-1062-4CDE-A192-21C9DF2A4E07}" type="datetimeFigureOut">
              <a:rPr lang="es-CO" smtClean="0"/>
              <a:t>27/05/2026</a:t>
            </a:fld>
            <a:endParaRPr lang="es-CO"/>
          </a:p>
        </p:txBody>
      </p:sp>
      <p:sp>
        <p:nvSpPr>
          <p:cNvPr id="5" name="Marcador de pie de página 4">
            <a:extLst>
              <a:ext uri="{FF2B5EF4-FFF2-40B4-BE49-F238E27FC236}">
                <a16:creationId xmlns:a16="http://schemas.microsoft.com/office/drawing/2014/main" id="{704C1B7D-E12A-479D-B838-76359681688C}"/>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73B7535B-1D43-46AA-9192-6216F0E6AF9C}"/>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38928806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795E0BB-1128-4711-A4E0-3CBD2394023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41C35ED8-B2D9-4C2D-A02D-2BBC2A3D64A6}"/>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840DA475-E0C4-4EE4-AC6D-CD53155129EF}"/>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A5D6DD2D-D091-440B-B068-73D713CB0735}"/>
              </a:ext>
            </a:extLst>
          </p:cNvPr>
          <p:cNvSpPr>
            <a:spLocks noGrp="1"/>
          </p:cNvSpPr>
          <p:nvPr>
            <p:ph type="dt" sz="half" idx="10"/>
          </p:nvPr>
        </p:nvSpPr>
        <p:spPr/>
        <p:txBody>
          <a:bodyPr/>
          <a:lstStyle/>
          <a:p>
            <a:fld id="{54C37246-1062-4CDE-A192-21C9DF2A4E07}" type="datetimeFigureOut">
              <a:rPr lang="es-CO" smtClean="0"/>
              <a:t>27/05/2026</a:t>
            </a:fld>
            <a:endParaRPr lang="es-CO"/>
          </a:p>
        </p:txBody>
      </p:sp>
      <p:sp>
        <p:nvSpPr>
          <p:cNvPr id="6" name="Marcador de pie de página 5">
            <a:extLst>
              <a:ext uri="{FF2B5EF4-FFF2-40B4-BE49-F238E27FC236}">
                <a16:creationId xmlns:a16="http://schemas.microsoft.com/office/drawing/2014/main" id="{C476D8F2-09DD-49F2-AF62-34D26CA91FE4}"/>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37BC8914-BDD0-41D4-9902-112B0D0259F7}"/>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39875258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9D82814-40DA-4011-8AE7-E7265D685CD9}"/>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F645D36F-437B-4E34-899E-B262E551D5E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FFE60E93-AFFA-48B3-A0B3-95C177E8B04B}"/>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32B41F9B-CFC1-43BF-9637-3DE040723B1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F74804AF-B066-4E65-8D70-78F6352A4A9D}"/>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29E3BCD3-7DF5-4BFD-8E0B-6D7DB1C77E4B}"/>
              </a:ext>
            </a:extLst>
          </p:cNvPr>
          <p:cNvSpPr>
            <a:spLocks noGrp="1"/>
          </p:cNvSpPr>
          <p:nvPr>
            <p:ph type="dt" sz="half" idx="10"/>
          </p:nvPr>
        </p:nvSpPr>
        <p:spPr/>
        <p:txBody>
          <a:bodyPr/>
          <a:lstStyle/>
          <a:p>
            <a:fld id="{54C37246-1062-4CDE-A192-21C9DF2A4E07}" type="datetimeFigureOut">
              <a:rPr lang="es-CO" smtClean="0"/>
              <a:t>27/05/2026</a:t>
            </a:fld>
            <a:endParaRPr lang="es-CO"/>
          </a:p>
        </p:txBody>
      </p:sp>
      <p:sp>
        <p:nvSpPr>
          <p:cNvPr id="8" name="Marcador de pie de página 7">
            <a:extLst>
              <a:ext uri="{FF2B5EF4-FFF2-40B4-BE49-F238E27FC236}">
                <a16:creationId xmlns:a16="http://schemas.microsoft.com/office/drawing/2014/main" id="{B150F914-36D6-416F-93BD-C9C63FFAB20E}"/>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5CC52156-6258-4764-A518-1A3EDADB1A37}"/>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42558071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42D9CE-8216-48F1-AC1C-E12C3A186DF1}"/>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078143CC-CB1C-4815-B5D5-858A22CA35A9}"/>
              </a:ext>
            </a:extLst>
          </p:cNvPr>
          <p:cNvSpPr>
            <a:spLocks noGrp="1"/>
          </p:cNvSpPr>
          <p:nvPr>
            <p:ph type="dt" sz="half" idx="10"/>
          </p:nvPr>
        </p:nvSpPr>
        <p:spPr/>
        <p:txBody>
          <a:bodyPr/>
          <a:lstStyle/>
          <a:p>
            <a:fld id="{54C37246-1062-4CDE-A192-21C9DF2A4E07}" type="datetimeFigureOut">
              <a:rPr lang="es-CO" smtClean="0"/>
              <a:t>27/05/2026</a:t>
            </a:fld>
            <a:endParaRPr lang="es-CO"/>
          </a:p>
        </p:txBody>
      </p:sp>
      <p:sp>
        <p:nvSpPr>
          <p:cNvPr id="4" name="Marcador de pie de página 3">
            <a:extLst>
              <a:ext uri="{FF2B5EF4-FFF2-40B4-BE49-F238E27FC236}">
                <a16:creationId xmlns:a16="http://schemas.microsoft.com/office/drawing/2014/main" id="{02F3703A-DD9F-4AAD-B7D7-7A25E35B373C}"/>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A75745AB-5F2C-427B-83E0-6444AF366FE2}"/>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9967181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5D9C4DAA-FDC3-4BF8-BC8D-71FFFFC770B0}"/>
              </a:ext>
            </a:extLst>
          </p:cNvPr>
          <p:cNvSpPr>
            <a:spLocks noGrp="1"/>
          </p:cNvSpPr>
          <p:nvPr>
            <p:ph type="dt" sz="half" idx="10"/>
          </p:nvPr>
        </p:nvSpPr>
        <p:spPr/>
        <p:txBody>
          <a:bodyPr/>
          <a:lstStyle/>
          <a:p>
            <a:fld id="{54C37246-1062-4CDE-A192-21C9DF2A4E07}" type="datetimeFigureOut">
              <a:rPr lang="es-CO" smtClean="0"/>
              <a:t>27/05/2026</a:t>
            </a:fld>
            <a:endParaRPr lang="es-CO"/>
          </a:p>
        </p:txBody>
      </p:sp>
      <p:sp>
        <p:nvSpPr>
          <p:cNvPr id="3" name="Marcador de pie de página 2">
            <a:extLst>
              <a:ext uri="{FF2B5EF4-FFF2-40B4-BE49-F238E27FC236}">
                <a16:creationId xmlns:a16="http://schemas.microsoft.com/office/drawing/2014/main" id="{6248F647-D15C-4A97-BD50-81AE7126A6B2}"/>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4D92D98E-BC8F-4A25-B50B-E39FF7395792}"/>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1637419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3E9B65-979A-434A-8FC6-0E174DB8E37A}"/>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70E6095F-A872-4454-B9DD-B538166699B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52F39C56-C7A5-4F6A-B550-8A85A4423B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B62187C9-7397-4D4A-B7A3-1496D99239B5}"/>
              </a:ext>
            </a:extLst>
          </p:cNvPr>
          <p:cNvSpPr>
            <a:spLocks noGrp="1"/>
          </p:cNvSpPr>
          <p:nvPr>
            <p:ph type="dt" sz="half" idx="10"/>
          </p:nvPr>
        </p:nvSpPr>
        <p:spPr/>
        <p:txBody>
          <a:bodyPr/>
          <a:lstStyle/>
          <a:p>
            <a:fld id="{54C37246-1062-4CDE-A192-21C9DF2A4E07}" type="datetimeFigureOut">
              <a:rPr lang="es-CO" smtClean="0"/>
              <a:t>27/05/2026</a:t>
            </a:fld>
            <a:endParaRPr lang="es-CO"/>
          </a:p>
        </p:txBody>
      </p:sp>
      <p:sp>
        <p:nvSpPr>
          <p:cNvPr id="6" name="Marcador de pie de página 5">
            <a:extLst>
              <a:ext uri="{FF2B5EF4-FFF2-40B4-BE49-F238E27FC236}">
                <a16:creationId xmlns:a16="http://schemas.microsoft.com/office/drawing/2014/main" id="{35830EDC-C80A-414D-A261-B6FD9155E24A}"/>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79B3F1DC-E441-422D-BA18-35B6F99D1C11}"/>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12709738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BE3245-F35D-8CD6-DAFE-B346FEDFDCED}"/>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E0FA24EE-6168-0B24-CACE-29EA254BD741}"/>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DF7AAFEA-044F-F7C5-5F6E-C17659B6F92F}"/>
              </a:ext>
            </a:extLst>
          </p:cNvPr>
          <p:cNvSpPr>
            <a:spLocks noGrp="1"/>
          </p:cNvSpPr>
          <p:nvPr>
            <p:ph type="dt" sz="half" idx="10"/>
          </p:nvPr>
        </p:nvSpPr>
        <p:spPr/>
        <p:txBody>
          <a:bodyPr/>
          <a:lstStyle/>
          <a:p>
            <a:fld id="{8B8F5263-3397-442B-9785-2BE5D58EE446}" type="datetimeFigureOut">
              <a:rPr lang="es-CO" smtClean="0"/>
              <a:t>27/05/2026</a:t>
            </a:fld>
            <a:endParaRPr lang="es-CO"/>
          </a:p>
        </p:txBody>
      </p:sp>
      <p:sp>
        <p:nvSpPr>
          <p:cNvPr id="5" name="Marcador de pie de página 4">
            <a:extLst>
              <a:ext uri="{FF2B5EF4-FFF2-40B4-BE49-F238E27FC236}">
                <a16:creationId xmlns:a16="http://schemas.microsoft.com/office/drawing/2014/main" id="{34860869-8E4D-89D6-CCCB-82168FBE3E7C}"/>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3CC9DFC7-8A36-E631-890F-896B9390628F}"/>
              </a:ext>
            </a:extLst>
          </p:cNvPr>
          <p:cNvSpPr>
            <a:spLocks noGrp="1"/>
          </p:cNvSpPr>
          <p:nvPr>
            <p:ph type="sldNum" sz="quarter" idx="12"/>
          </p:nvPr>
        </p:nvSpPr>
        <p:spPr/>
        <p:txBody>
          <a:bodyPr/>
          <a:lstStyle/>
          <a:p>
            <a:fld id="{B8F09E5C-8C21-4D78-AF8A-04F236D7B063}" type="slidenum">
              <a:rPr lang="es-CO" smtClean="0"/>
              <a:t>‹Nº›</a:t>
            </a:fld>
            <a:endParaRPr lang="es-CO"/>
          </a:p>
        </p:txBody>
      </p:sp>
    </p:spTree>
    <p:extLst>
      <p:ext uri="{BB962C8B-B14F-4D97-AF65-F5344CB8AC3E}">
        <p14:creationId xmlns:p14="http://schemas.microsoft.com/office/powerpoint/2010/main" val="29395080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FF6BED7-C819-41EB-A043-A6AAAD0EED0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2CE07F56-7AE7-4C58-8277-6033FCDA882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3459EEDE-3175-4542-AC3E-1C79AB8570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4E0B253-90F7-4E1E-981F-03D22CE21331}"/>
              </a:ext>
            </a:extLst>
          </p:cNvPr>
          <p:cNvSpPr>
            <a:spLocks noGrp="1"/>
          </p:cNvSpPr>
          <p:nvPr>
            <p:ph type="dt" sz="half" idx="10"/>
          </p:nvPr>
        </p:nvSpPr>
        <p:spPr/>
        <p:txBody>
          <a:bodyPr/>
          <a:lstStyle/>
          <a:p>
            <a:fld id="{54C37246-1062-4CDE-A192-21C9DF2A4E07}" type="datetimeFigureOut">
              <a:rPr lang="es-CO" smtClean="0"/>
              <a:t>27/05/2026</a:t>
            </a:fld>
            <a:endParaRPr lang="es-CO"/>
          </a:p>
        </p:txBody>
      </p:sp>
      <p:sp>
        <p:nvSpPr>
          <p:cNvPr id="6" name="Marcador de pie de página 5">
            <a:extLst>
              <a:ext uri="{FF2B5EF4-FFF2-40B4-BE49-F238E27FC236}">
                <a16:creationId xmlns:a16="http://schemas.microsoft.com/office/drawing/2014/main" id="{F7BC4E78-2519-4A4B-BCAF-D94994900E64}"/>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739751D8-EE68-442F-94C9-CBBFF07B2E25}"/>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34746143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5CE096A-011B-43B1-BD0A-95BB460AD454}"/>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29161407-2EB7-4EE3-9B06-EC3F9E162EE1}"/>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782CDAF1-40AA-497C-B3E9-6D7AD51E3FBA}"/>
              </a:ext>
            </a:extLst>
          </p:cNvPr>
          <p:cNvSpPr>
            <a:spLocks noGrp="1"/>
          </p:cNvSpPr>
          <p:nvPr>
            <p:ph type="dt" sz="half" idx="10"/>
          </p:nvPr>
        </p:nvSpPr>
        <p:spPr/>
        <p:txBody>
          <a:bodyPr/>
          <a:lstStyle/>
          <a:p>
            <a:fld id="{54C37246-1062-4CDE-A192-21C9DF2A4E07}" type="datetimeFigureOut">
              <a:rPr lang="es-CO" smtClean="0"/>
              <a:t>27/05/2026</a:t>
            </a:fld>
            <a:endParaRPr lang="es-CO"/>
          </a:p>
        </p:txBody>
      </p:sp>
      <p:sp>
        <p:nvSpPr>
          <p:cNvPr id="5" name="Marcador de pie de página 4">
            <a:extLst>
              <a:ext uri="{FF2B5EF4-FFF2-40B4-BE49-F238E27FC236}">
                <a16:creationId xmlns:a16="http://schemas.microsoft.com/office/drawing/2014/main" id="{8451D2B6-30E9-4438-A379-0EE90B0571A2}"/>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119BF690-742E-4F9C-9D93-ACC156C03D5E}"/>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20689472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2C926C7-C3E0-4C34-B667-9112C295A2C8}"/>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8C34DA47-414E-4F8D-931A-CC9317B8D06E}"/>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EE958540-1616-40DC-BA46-79F67F8B6323}"/>
              </a:ext>
            </a:extLst>
          </p:cNvPr>
          <p:cNvSpPr>
            <a:spLocks noGrp="1"/>
          </p:cNvSpPr>
          <p:nvPr>
            <p:ph type="dt" sz="half" idx="10"/>
          </p:nvPr>
        </p:nvSpPr>
        <p:spPr/>
        <p:txBody>
          <a:bodyPr/>
          <a:lstStyle/>
          <a:p>
            <a:fld id="{54C37246-1062-4CDE-A192-21C9DF2A4E07}" type="datetimeFigureOut">
              <a:rPr lang="es-CO" smtClean="0"/>
              <a:t>27/05/2026</a:t>
            </a:fld>
            <a:endParaRPr lang="es-CO"/>
          </a:p>
        </p:txBody>
      </p:sp>
      <p:sp>
        <p:nvSpPr>
          <p:cNvPr id="5" name="Marcador de pie de página 4">
            <a:extLst>
              <a:ext uri="{FF2B5EF4-FFF2-40B4-BE49-F238E27FC236}">
                <a16:creationId xmlns:a16="http://schemas.microsoft.com/office/drawing/2014/main" id="{AB5ACA5D-0CE9-4C5F-A1D2-2A823AB24F9F}"/>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4CA434C6-1EF7-4003-ACBC-932199492F8F}"/>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15158838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447CEDE-4736-DA59-16FB-AB678B97478A}"/>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556E6891-2C5D-F6F9-B1D2-42758004505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379FE66E-46F0-E26E-0DFF-7110908A99A0}"/>
              </a:ext>
            </a:extLst>
          </p:cNvPr>
          <p:cNvSpPr>
            <a:spLocks noGrp="1"/>
          </p:cNvSpPr>
          <p:nvPr>
            <p:ph type="dt" sz="half" idx="10"/>
          </p:nvPr>
        </p:nvSpPr>
        <p:spPr/>
        <p:txBody>
          <a:bodyPr/>
          <a:lstStyle/>
          <a:p>
            <a:fld id="{8B8F5263-3397-442B-9785-2BE5D58EE446}" type="datetimeFigureOut">
              <a:rPr lang="es-CO" smtClean="0"/>
              <a:t>27/05/2026</a:t>
            </a:fld>
            <a:endParaRPr lang="es-CO"/>
          </a:p>
        </p:txBody>
      </p:sp>
      <p:sp>
        <p:nvSpPr>
          <p:cNvPr id="5" name="Marcador de pie de página 4">
            <a:extLst>
              <a:ext uri="{FF2B5EF4-FFF2-40B4-BE49-F238E27FC236}">
                <a16:creationId xmlns:a16="http://schemas.microsoft.com/office/drawing/2014/main" id="{320B7200-896B-201F-9102-7D89E3C6D98F}"/>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75DACBAB-26F6-5E04-3D6D-588FB061F23C}"/>
              </a:ext>
            </a:extLst>
          </p:cNvPr>
          <p:cNvSpPr>
            <a:spLocks noGrp="1"/>
          </p:cNvSpPr>
          <p:nvPr>
            <p:ph type="sldNum" sz="quarter" idx="12"/>
          </p:nvPr>
        </p:nvSpPr>
        <p:spPr/>
        <p:txBody>
          <a:bodyPr/>
          <a:lstStyle/>
          <a:p>
            <a:fld id="{B8F09E5C-8C21-4D78-AF8A-04F236D7B063}" type="slidenum">
              <a:rPr lang="es-CO" smtClean="0"/>
              <a:t>‹Nº›</a:t>
            </a:fld>
            <a:endParaRPr lang="es-CO"/>
          </a:p>
        </p:txBody>
      </p:sp>
    </p:spTree>
    <p:extLst>
      <p:ext uri="{BB962C8B-B14F-4D97-AF65-F5344CB8AC3E}">
        <p14:creationId xmlns:p14="http://schemas.microsoft.com/office/powerpoint/2010/main" val="23297827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928AE4B-6F4C-C97E-D2C3-3F7710ECB5A1}"/>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BD3FC429-554E-1F4E-BEEA-AA79B2A617C3}"/>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C4664DF2-74A3-896B-A824-E235ED22459C}"/>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D06EEDC5-40D4-E003-4EE6-C4DEC88AEC02}"/>
              </a:ext>
            </a:extLst>
          </p:cNvPr>
          <p:cNvSpPr>
            <a:spLocks noGrp="1"/>
          </p:cNvSpPr>
          <p:nvPr>
            <p:ph type="dt" sz="half" idx="10"/>
          </p:nvPr>
        </p:nvSpPr>
        <p:spPr/>
        <p:txBody>
          <a:bodyPr/>
          <a:lstStyle/>
          <a:p>
            <a:fld id="{8B8F5263-3397-442B-9785-2BE5D58EE446}" type="datetimeFigureOut">
              <a:rPr lang="es-CO" smtClean="0"/>
              <a:t>27/05/2026</a:t>
            </a:fld>
            <a:endParaRPr lang="es-CO"/>
          </a:p>
        </p:txBody>
      </p:sp>
      <p:sp>
        <p:nvSpPr>
          <p:cNvPr id="6" name="Marcador de pie de página 5">
            <a:extLst>
              <a:ext uri="{FF2B5EF4-FFF2-40B4-BE49-F238E27FC236}">
                <a16:creationId xmlns:a16="http://schemas.microsoft.com/office/drawing/2014/main" id="{D988F941-5B2A-09FD-BFF6-71891ECF1F67}"/>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68C76916-548F-1485-09CB-597053154567}"/>
              </a:ext>
            </a:extLst>
          </p:cNvPr>
          <p:cNvSpPr>
            <a:spLocks noGrp="1"/>
          </p:cNvSpPr>
          <p:nvPr>
            <p:ph type="sldNum" sz="quarter" idx="12"/>
          </p:nvPr>
        </p:nvSpPr>
        <p:spPr/>
        <p:txBody>
          <a:bodyPr/>
          <a:lstStyle/>
          <a:p>
            <a:fld id="{B8F09E5C-8C21-4D78-AF8A-04F236D7B063}" type="slidenum">
              <a:rPr lang="es-CO" smtClean="0"/>
              <a:t>‹Nº›</a:t>
            </a:fld>
            <a:endParaRPr lang="es-CO"/>
          </a:p>
        </p:txBody>
      </p:sp>
    </p:spTree>
    <p:extLst>
      <p:ext uri="{BB962C8B-B14F-4D97-AF65-F5344CB8AC3E}">
        <p14:creationId xmlns:p14="http://schemas.microsoft.com/office/powerpoint/2010/main" val="21754178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0685A0-3FAC-6C5E-1B9C-C9FF7B3AFC60}"/>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8F6616A-9967-3E60-4044-863C346F570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721955B5-0A12-0C1B-2565-622E2DCF6243}"/>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F632D476-14A8-3B6F-A30D-2B8CDCEF98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4A855E9E-3B67-761E-5041-4244BE5964F9}"/>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D911138B-987E-4163-1C42-7B9CF3CBAC6E}"/>
              </a:ext>
            </a:extLst>
          </p:cNvPr>
          <p:cNvSpPr>
            <a:spLocks noGrp="1"/>
          </p:cNvSpPr>
          <p:nvPr>
            <p:ph type="dt" sz="half" idx="10"/>
          </p:nvPr>
        </p:nvSpPr>
        <p:spPr/>
        <p:txBody>
          <a:bodyPr/>
          <a:lstStyle/>
          <a:p>
            <a:fld id="{8B8F5263-3397-442B-9785-2BE5D58EE446}" type="datetimeFigureOut">
              <a:rPr lang="es-CO" smtClean="0"/>
              <a:t>27/05/2026</a:t>
            </a:fld>
            <a:endParaRPr lang="es-CO"/>
          </a:p>
        </p:txBody>
      </p:sp>
      <p:sp>
        <p:nvSpPr>
          <p:cNvPr id="8" name="Marcador de pie de página 7">
            <a:extLst>
              <a:ext uri="{FF2B5EF4-FFF2-40B4-BE49-F238E27FC236}">
                <a16:creationId xmlns:a16="http://schemas.microsoft.com/office/drawing/2014/main" id="{395C6661-683E-F053-7399-822002408DC4}"/>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3C2D179F-0774-3A7C-A611-86EB8E7BEDC7}"/>
              </a:ext>
            </a:extLst>
          </p:cNvPr>
          <p:cNvSpPr>
            <a:spLocks noGrp="1"/>
          </p:cNvSpPr>
          <p:nvPr>
            <p:ph type="sldNum" sz="quarter" idx="12"/>
          </p:nvPr>
        </p:nvSpPr>
        <p:spPr/>
        <p:txBody>
          <a:bodyPr/>
          <a:lstStyle/>
          <a:p>
            <a:fld id="{B8F09E5C-8C21-4D78-AF8A-04F236D7B063}" type="slidenum">
              <a:rPr lang="es-CO" smtClean="0"/>
              <a:t>‹Nº›</a:t>
            </a:fld>
            <a:endParaRPr lang="es-CO"/>
          </a:p>
        </p:txBody>
      </p:sp>
    </p:spTree>
    <p:extLst>
      <p:ext uri="{BB962C8B-B14F-4D97-AF65-F5344CB8AC3E}">
        <p14:creationId xmlns:p14="http://schemas.microsoft.com/office/powerpoint/2010/main" val="7710935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F6E9252-0C05-7E24-A9CD-B7D55551F72A}"/>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F2CA3FC6-76FA-6E0E-9504-1C0AB4B1F9B3}"/>
              </a:ext>
            </a:extLst>
          </p:cNvPr>
          <p:cNvSpPr>
            <a:spLocks noGrp="1"/>
          </p:cNvSpPr>
          <p:nvPr>
            <p:ph type="dt" sz="half" idx="10"/>
          </p:nvPr>
        </p:nvSpPr>
        <p:spPr/>
        <p:txBody>
          <a:bodyPr/>
          <a:lstStyle/>
          <a:p>
            <a:fld id="{8B8F5263-3397-442B-9785-2BE5D58EE446}" type="datetimeFigureOut">
              <a:rPr lang="es-CO" smtClean="0"/>
              <a:t>27/05/2026</a:t>
            </a:fld>
            <a:endParaRPr lang="es-CO"/>
          </a:p>
        </p:txBody>
      </p:sp>
      <p:sp>
        <p:nvSpPr>
          <p:cNvPr id="4" name="Marcador de pie de página 3">
            <a:extLst>
              <a:ext uri="{FF2B5EF4-FFF2-40B4-BE49-F238E27FC236}">
                <a16:creationId xmlns:a16="http://schemas.microsoft.com/office/drawing/2014/main" id="{EAD360FF-43D4-3B39-E95F-A2E2F4831809}"/>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38F76FFD-912D-753E-357E-983CC83FB2D9}"/>
              </a:ext>
            </a:extLst>
          </p:cNvPr>
          <p:cNvSpPr>
            <a:spLocks noGrp="1"/>
          </p:cNvSpPr>
          <p:nvPr>
            <p:ph type="sldNum" sz="quarter" idx="12"/>
          </p:nvPr>
        </p:nvSpPr>
        <p:spPr/>
        <p:txBody>
          <a:bodyPr/>
          <a:lstStyle/>
          <a:p>
            <a:fld id="{B8F09E5C-8C21-4D78-AF8A-04F236D7B063}" type="slidenum">
              <a:rPr lang="es-CO" smtClean="0"/>
              <a:t>‹Nº›</a:t>
            </a:fld>
            <a:endParaRPr lang="es-CO"/>
          </a:p>
        </p:txBody>
      </p:sp>
    </p:spTree>
    <p:extLst>
      <p:ext uri="{BB962C8B-B14F-4D97-AF65-F5344CB8AC3E}">
        <p14:creationId xmlns:p14="http://schemas.microsoft.com/office/powerpoint/2010/main" val="1408234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939E5EC9-D8E6-012D-674A-B262756F5CB3}"/>
              </a:ext>
            </a:extLst>
          </p:cNvPr>
          <p:cNvSpPr>
            <a:spLocks noGrp="1"/>
          </p:cNvSpPr>
          <p:nvPr>
            <p:ph type="dt" sz="half" idx="10"/>
          </p:nvPr>
        </p:nvSpPr>
        <p:spPr/>
        <p:txBody>
          <a:bodyPr/>
          <a:lstStyle/>
          <a:p>
            <a:fld id="{8B8F5263-3397-442B-9785-2BE5D58EE446}" type="datetimeFigureOut">
              <a:rPr lang="es-CO" smtClean="0"/>
              <a:t>27/05/2026</a:t>
            </a:fld>
            <a:endParaRPr lang="es-CO"/>
          </a:p>
        </p:txBody>
      </p:sp>
      <p:sp>
        <p:nvSpPr>
          <p:cNvPr id="3" name="Marcador de pie de página 2">
            <a:extLst>
              <a:ext uri="{FF2B5EF4-FFF2-40B4-BE49-F238E27FC236}">
                <a16:creationId xmlns:a16="http://schemas.microsoft.com/office/drawing/2014/main" id="{15B62AFF-475B-BBD2-68A8-0E23DFD1201A}"/>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BCA8ECC6-B295-3355-927E-69A7C3DC5D80}"/>
              </a:ext>
            </a:extLst>
          </p:cNvPr>
          <p:cNvSpPr>
            <a:spLocks noGrp="1"/>
          </p:cNvSpPr>
          <p:nvPr>
            <p:ph type="sldNum" sz="quarter" idx="12"/>
          </p:nvPr>
        </p:nvSpPr>
        <p:spPr/>
        <p:txBody>
          <a:bodyPr/>
          <a:lstStyle/>
          <a:p>
            <a:fld id="{B8F09E5C-8C21-4D78-AF8A-04F236D7B063}" type="slidenum">
              <a:rPr lang="es-CO" smtClean="0"/>
              <a:t>‹Nº›</a:t>
            </a:fld>
            <a:endParaRPr lang="es-CO"/>
          </a:p>
        </p:txBody>
      </p:sp>
    </p:spTree>
    <p:extLst>
      <p:ext uri="{BB962C8B-B14F-4D97-AF65-F5344CB8AC3E}">
        <p14:creationId xmlns:p14="http://schemas.microsoft.com/office/powerpoint/2010/main" val="3877624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176CF8C-F7FB-09FC-EE5E-04F2C565D892}"/>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408306E-55CA-329E-5538-5B0855C53B6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35389B22-162A-9EFE-2244-2329C111EE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6E885173-D219-949E-3A97-CAAFF36CFB8F}"/>
              </a:ext>
            </a:extLst>
          </p:cNvPr>
          <p:cNvSpPr>
            <a:spLocks noGrp="1"/>
          </p:cNvSpPr>
          <p:nvPr>
            <p:ph type="dt" sz="half" idx="10"/>
          </p:nvPr>
        </p:nvSpPr>
        <p:spPr/>
        <p:txBody>
          <a:bodyPr/>
          <a:lstStyle/>
          <a:p>
            <a:fld id="{8B8F5263-3397-442B-9785-2BE5D58EE446}" type="datetimeFigureOut">
              <a:rPr lang="es-CO" smtClean="0"/>
              <a:t>27/05/2026</a:t>
            </a:fld>
            <a:endParaRPr lang="es-CO"/>
          </a:p>
        </p:txBody>
      </p:sp>
      <p:sp>
        <p:nvSpPr>
          <p:cNvPr id="6" name="Marcador de pie de página 5">
            <a:extLst>
              <a:ext uri="{FF2B5EF4-FFF2-40B4-BE49-F238E27FC236}">
                <a16:creationId xmlns:a16="http://schemas.microsoft.com/office/drawing/2014/main" id="{AD72D0B0-E1A9-A101-9A45-CD292985D0DA}"/>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26610F8C-A1B2-CDC3-B82E-461293EDAF6A}"/>
              </a:ext>
            </a:extLst>
          </p:cNvPr>
          <p:cNvSpPr>
            <a:spLocks noGrp="1"/>
          </p:cNvSpPr>
          <p:nvPr>
            <p:ph type="sldNum" sz="quarter" idx="12"/>
          </p:nvPr>
        </p:nvSpPr>
        <p:spPr/>
        <p:txBody>
          <a:bodyPr/>
          <a:lstStyle/>
          <a:p>
            <a:fld id="{B8F09E5C-8C21-4D78-AF8A-04F236D7B063}" type="slidenum">
              <a:rPr lang="es-CO" smtClean="0"/>
              <a:t>‹Nº›</a:t>
            </a:fld>
            <a:endParaRPr lang="es-CO"/>
          </a:p>
        </p:txBody>
      </p:sp>
    </p:spTree>
    <p:extLst>
      <p:ext uri="{BB962C8B-B14F-4D97-AF65-F5344CB8AC3E}">
        <p14:creationId xmlns:p14="http://schemas.microsoft.com/office/powerpoint/2010/main" val="37137169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FF61203-E8BB-C111-194A-9FC34903ADA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DCC099BE-2A57-19C0-63EA-E86D36ABA7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3530E933-6388-E893-6F0D-FAD2FF4F4BD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CF3D88B-CD11-B850-D5B4-D775D2F3CDD5}"/>
              </a:ext>
            </a:extLst>
          </p:cNvPr>
          <p:cNvSpPr>
            <a:spLocks noGrp="1"/>
          </p:cNvSpPr>
          <p:nvPr>
            <p:ph type="dt" sz="half" idx="10"/>
          </p:nvPr>
        </p:nvSpPr>
        <p:spPr/>
        <p:txBody>
          <a:bodyPr/>
          <a:lstStyle/>
          <a:p>
            <a:fld id="{8B8F5263-3397-442B-9785-2BE5D58EE446}" type="datetimeFigureOut">
              <a:rPr lang="es-CO" smtClean="0"/>
              <a:t>27/05/2026</a:t>
            </a:fld>
            <a:endParaRPr lang="es-CO"/>
          </a:p>
        </p:txBody>
      </p:sp>
      <p:sp>
        <p:nvSpPr>
          <p:cNvPr id="6" name="Marcador de pie de página 5">
            <a:extLst>
              <a:ext uri="{FF2B5EF4-FFF2-40B4-BE49-F238E27FC236}">
                <a16:creationId xmlns:a16="http://schemas.microsoft.com/office/drawing/2014/main" id="{3337F3BF-1501-D06E-C783-1AA9D511DF75}"/>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6F9E348C-5D57-8342-F273-45730D9AEE55}"/>
              </a:ext>
            </a:extLst>
          </p:cNvPr>
          <p:cNvSpPr>
            <a:spLocks noGrp="1"/>
          </p:cNvSpPr>
          <p:nvPr>
            <p:ph type="sldNum" sz="quarter" idx="12"/>
          </p:nvPr>
        </p:nvSpPr>
        <p:spPr/>
        <p:txBody>
          <a:bodyPr/>
          <a:lstStyle/>
          <a:p>
            <a:fld id="{B8F09E5C-8C21-4D78-AF8A-04F236D7B063}" type="slidenum">
              <a:rPr lang="es-CO" smtClean="0"/>
              <a:t>‹Nº›</a:t>
            </a:fld>
            <a:endParaRPr lang="es-CO"/>
          </a:p>
        </p:txBody>
      </p:sp>
    </p:spTree>
    <p:extLst>
      <p:ext uri="{BB962C8B-B14F-4D97-AF65-F5344CB8AC3E}">
        <p14:creationId xmlns:p14="http://schemas.microsoft.com/office/powerpoint/2010/main" val="22999273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DA4539B2-49B3-AD6D-2912-66DE10FF40A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2AC3AA6-40DD-AB53-0A82-E69291CD1C6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08B7B8AD-5B65-9165-DEF4-EFBA4B64C24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B8F5263-3397-442B-9785-2BE5D58EE446}" type="datetimeFigureOut">
              <a:rPr lang="es-CO" smtClean="0"/>
              <a:t>27/05/2026</a:t>
            </a:fld>
            <a:endParaRPr lang="es-CO"/>
          </a:p>
        </p:txBody>
      </p:sp>
      <p:sp>
        <p:nvSpPr>
          <p:cNvPr id="5" name="Marcador de pie de página 4">
            <a:extLst>
              <a:ext uri="{FF2B5EF4-FFF2-40B4-BE49-F238E27FC236}">
                <a16:creationId xmlns:a16="http://schemas.microsoft.com/office/drawing/2014/main" id="{A289F26F-B7A0-E2DE-046B-3E5AA31DB9B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CO"/>
          </a:p>
        </p:txBody>
      </p:sp>
      <p:sp>
        <p:nvSpPr>
          <p:cNvPr id="6" name="Marcador de número de diapositiva 5">
            <a:extLst>
              <a:ext uri="{FF2B5EF4-FFF2-40B4-BE49-F238E27FC236}">
                <a16:creationId xmlns:a16="http://schemas.microsoft.com/office/drawing/2014/main" id="{EEBA3F8A-A7CF-13E9-55B9-8AF8153BBE0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8F09E5C-8C21-4D78-AF8A-04F236D7B063}" type="slidenum">
              <a:rPr lang="es-CO" smtClean="0"/>
              <a:t>‹Nº›</a:t>
            </a:fld>
            <a:endParaRPr lang="es-CO"/>
          </a:p>
        </p:txBody>
      </p:sp>
    </p:spTree>
    <p:extLst>
      <p:ext uri="{BB962C8B-B14F-4D97-AF65-F5344CB8AC3E}">
        <p14:creationId xmlns:p14="http://schemas.microsoft.com/office/powerpoint/2010/main" val="37178759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A32338D0-4936-4D74-A0F6-EEF818A8562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8DD66E2A-7F3B-4975-A645-7E59EDAC38E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D562606-9144-4F92-8DC3-78FFF2AE5D9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C37246-1062-4CDE-A192-21C9DF2A4E07}" type="datetimeFigureOut">
              <a:rPr lang="es-CO" smtClean="0"/>
              <a:t>27/05/2026</a:t>
            </a:fld>
            <a:endParaRPr lang="es-CO"/>
          </a:p>
        </p:txBody>
      </p:sp>
      <p:sp>
        <p:nvSpPr>
          <p:cNvPr id="5" name="Marcador de pie de página 4">
            <a:extLst>
              <a:ext uri="{FF2B5EF4-FFF2-40B4-BE49-F238E27FC236}">
                <a16:creationId xmlns:a16="http://schemas.microsoft.com/office/drawing/2014/main" id="{40BA016A-BEFF-4900-B87D-063A13F22EB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BAB0B2D3-FB1B-414E-8817-27DDE5C2C76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D09DC2-5D32-418D-B735-D7E39084FDBD}" type="slidenum">
              <a:rPr lang="es-CO" smtClean="0"/>
              <a:t>‹Nº›</a:t>
            </a:fld>
            <a:endParaRPr lang="es-CO"/>
          </a:p>
        </p:txBody>
      </p:sp>
    </p:spTree>
    <p:extLst>
      <p:ext uri="{BB962C8B-B14F-4D97-AF65-F5344CB8AC3E}">
        <p14:creationId xmlns:p14="http://schemas.microsoft.com/office/powerpoint/2010/main" val="20703904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4.png"/><Relationship Id="rId1" Type="http://schemas.openxmlformats.org/officeDocument/2006/relationships/slideLayout" Target="../slideLayouts/slideLayout18.xml"/><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4.png"/><Relationship Id="rId1" Type="http://schemas.openxmlformats.org/officeDocument/2006/relationships/slideLayout" Target="../slideLayouts/slideLayout18.xml"/><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9.pn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9.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3.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6788B84-B613-FAC6-99A5-6B97F7B7C409}"/>
              </a:ext>
            </a:extLst>
          </p:cNvPr>
          <p:cNvSpPr>
            <a:spLocks noGrp="1"/>
          </p:cNvSpPr>
          <p:nvPr>
            <p:ph type="ctrTitle"/>
          </p:nvPr>
        </p:nvSpPr>
        <p:spPr/>
        <p:txBody>
          <a:bodyPr/>
          <a:lstStyle/>
          <a:p>
            <a:r>
              <a:rPr lang="es-CO" noProof="0" dirty="0"/>
              <a:t>Trabajo y Productividad</a:t>
            </a:r>
          </a:p>
        </p:txBody>
      </p:sp>
      <p:sp>
        <p:nvSpPr>
          <p:cNvPr id="3" name="Subtítulo 2">
            <a:extLst>
              <a:ext uri="{FF2B5EF4-FFF2-40B4-BE49-F238E27FC236}">
                <a16:creationId xmlns:a16="http://schemas.microsoft.com/office/drawing/2014/main" id="{7B0F8DB7-70A9-347E-29FF-4884A1DD2EA8}"/>
              </a:ext>
            </a:extLst>
          </p:cNvPr>
          <p:cNvSpPr>
            <a:spLocks noGrp="1"/>
          </p:cNvSpPr>
          <p:nvPr>
            <p:ph type="subTitle" idx="1"/>
          </p:nvPr>
        </p:nvSpPr>
        <p:spPr/>
        <p:txBody>
          <a:bodyPr/>
          <a:lstStyle/>
          <a:p>
            <a:endParaRPr lang="es-CO" noProof="0" dirty="0"/>
          </a:p>
          <a:p>
            <a:r>
              <a:rPr lang="es-CO" noProof="0" dirty="0"/>
              <a:t>Luis Guillermo Rodríguez Escribano</a:t>
            </a:r>
          </a:p>
          <a:p>
            <a:r>
              <a:rPr lang="es-CO" noProof="0" dirty="0"/>
              <a:t>Escuela Nepo</a:t>
            </a:r>
          </a:p>
        </p:txBody>
      </p:sp>
      <p:pic>
        <p:nvPicPr>
          <p:cNvPr id="5" name="Imagen 4">
            <a:extLst>
              <a:ext uri="{FF2B5EF4-FFF2-40B4-BE49-F238E27FC236}">
                <a16:creationId xmlns:a16="http://schemas.microsoft.com/office/drawing/2014/main" id="{4DF3A43B-3954-B150-A88B-2FF111E2F2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30650" y="4591050"/>
            <a:ext cx="1961656" cy="1957717"/>
          </a:xfrm>
          <a:prstGeom prst="rect">
            <a:avLst/>
          </a:prstGeom>
        </p:spPr>
      </p:pic>
    </p:spTree>
    <p:extLst>
      <p:ext uri="{BB962C8B-B14F-4D97-AF65-F5344CB8AC3E}">
        <p14:creationId xmlns:p14="http://schemas.microsoft.com/office/powerpoint/2010/main" val="6946645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CED1D3F-BB4B-E49D-5F44-0BCA186F1D5D}"/>
              </a:ext>
            </a:extLst>
          </p:cNvPr>
          <p:cNvSpPr>
            <a:spLocks noGrp="1"/>
          </p:cNvSpPr>
          <p:nvPr>
            <p:ph type="title"/>
          </p:nvPr>
        </p:nvSpPr>
        <p:spPr/>
        <p:txBody>
          <a:bodyPr/>
          <a:lstStyle/>
          <a:p>
            <a:r>
              <a:rPr lang="es-CO" b="1" noProof="0" dirty="0"/>
              <a:t>Sobre el trabajo</a:t>
            </a:r>
            <a:endParaRPr lang="es-CO" noProof="0" dirty="0"/>
          </a:p>
        </p:txBody>
      </p:sp>
      <p:sp>
        <p:nvSpPr>
          <p:cNvPr id="3" name="Marcador de contenido 2">
            <a:extLst>
              <a:ext uri="{FF2B5EF4-FFF2-40B4-BE49-F238E27FC236}">
                <a16:creationId xmlns:a16="http://schemas.microsoft.com/office/drawing/2014/main" id="{E7FBCB22-4446-1897-EFDB-209CE79F3620}"/>
              </a:ext>
            </a:extLst>
          </p:cNvPr>
          <p:cNvSpPr>
            <a:spLocks noGrp="1"/>
          </p:cNvSpPr>
          <p:nvPr>
            <p:ph idx="1"/>
          </p:nvPr>
        </p:nvSpPr>
        <p:spPr/>
        <p:txBody>
          <a:bodyPr/>
          <a:lstStyle/>
          <a:p>
            <a:r>
              <a:rPr lang="es-CO" noProof="0" dirty="0"/>
              <a:t>Si hay actividad o labor a otro. A su vez, hay sujeción o subordinación de este al otro…   pero se le da techo y comida.  ¿como se llama ésta relación? </a:t>
            </a:r>
          </a:p>
          <a:p>
            <a:r>
              <a:rPr lang="es-CO" noProof="0" dirty="0"/>
              <a:t>Pero si en vez de dar techo y comida, se da dinero para que lo compren, ¿como se llama ésta relación?</a:t>
            </a:r>
          </a:p>
          <a:p>
            <a:r>
              <a:rPr lang="es-CO" noProof="0" dirty="0"/>
              <a:t>Pero si en vez de dar techo y comida, adicionalmente  se da salud, educación, recreación representado en dinero para que se adquiera, ¿como se llama ésta relación?</a:t>
            </a:r>
          </a:p>
          <a:p>
            <a:r>
              <a:rPr lang="es-CO" noProof="0" dirty="0"/>
              <a:t>¿Qué pasa en la relación si hay un vigilante, supervisor o capataz de otros que trabaja para otro?</a:t>
            </a:r>
          </a:p>
          <a:p>
            <a:endParaRPr lang="es-CO" noProof="0" dirty="0"/>
          </a:p>
          <a:p>
            <a:pPr marL="0" indent="0">
              <a:buNone/>
            </a:pPr>
            <a:endParaRPr lang="es-CO" noProof="0" dirty="0"/>
          </a:p>
        </p:txBody>
      </p:sp>
      <p:pic>
        <p:nvPicPr>
          <p:cNvPr id="4" name="Imagen 3">
            <a:extLst>
              <a:ext uri="{FF2B5EF4-FFF2-40B4-BE49-F238E27FC236}">
                <a16:creationId xmlns:a16="http://schemas.microsoft.com/office/drawing/2014/main" id="{765B24E0-4141-94EE-8A2E-24FF9D74A1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41529" y="5786383"/>
            <a:ext cx="2133898" cy="781159"/>
          </a:xfrm>
          <a:prstGeom prst="rect">
            <a:avLst/>
          </a:prstGeom>
        </p:spPr>
      </p:pic>
    </p:spTree>
    <p:extLst>
      <p:ext uri="{BB962C8B-B14F-4D97-AF65-F5344CB8AC3E}">
        <p14:creationId xmlns:p14="http://schemas.microsoft.com/office/powerpoint/2010/main" val="35456836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442C3A8-6CF9-A02B-E7FD-CCF653533A72}"/>
              </a:ext>
            </a:extLst>
          </p:cNvPr>
          <p:cNvSpPr>
            <a:spLocks noGrp="1"/>
          </p:cNvSpPr>
          <p:nvPr>
            <p:ph type="title"/>
          </p:nvPr>
        </p:nvSpPr>
        <p:spPr/>
        <p:txBody>
          <a:bodyPr/>
          <a:lstStyle/>
          <a:p>
            <a:r>
              <a:rPr lang="es-CO" b="1" noProof="0" dirty="0"/>
              <a:t>Sobre el trabajo</a:t>
            </a:r>
            <a:endParaRPr lang="es-CO" noProof="0" dirty="0"/>
          </a:p>
        </p:txBody>
      </p:sp>
      <p:pic>
        <p:nvPicPr>
          <p:cNvPr id="5" name="Marcador de contenido 4">
            <a:extLst>
              <a:ext uri="{FF2B5EF4-FFF2-40B4-BE49-F238E27FC236}">
                <a16:creationId xmlns:a16="http://schemas.microsoft.com/office/drawing/2014/main" id="{AED15A33-D4DC-B8E1-EDA2-D9C30320A19C}"/>
              </a:ext>
            </a:extLst>
          </p:cNvPr>
          <p:cNvPicPr>
            <a:picLocks noGrp="1" noChangeAspect="1"/>
          </p:cNvPicPr>
          <p:nvPr>
            <p:ph idx="1"/>
          </p:nvPr>
        </p:nvPicPr>
        <p:blipFill>
          <a:blip r:embed="rId2"/>
          <a:stretch>
            <a:fillRect/>
          </a:stretch>
        </p:blipFill>
        <p:spPr>
          <a:xfrm>
            <a:off x="2057400" y="1434249"/>
            <a:ext cx="7958475" cy="5058626"/>
          </a:xfrm>
          <a:prstGeom prst="rect">
            <a:avLst/>
          </a:prstGeom>
        </p:spPr>
      </p:pic>
      <p:pic>
        <p:nvPicPr>
          <p:cNvPr id="3" name="Imagen 2">
            <a:extLst>
              <a:ext uri="{FF2B5EF4-FFF2-40B4-BE49-F238E27FC236}">
                <a16:creationId xmlns:a16="http://schemas.microsoft.com/office/drawing/2014/main" id="{4D351702-6C8A-E0BF-10E9-F70C740FB8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46329" y="5983398"/>
            <a:ext cx="2133898" cy="781159"/>
          </a:xfrm>
          <a:prstGeom prst="rect">
            <a:avLst/>
          </a:prstGeom>
        </p:spPr>
      </p:pic>
    </p:spTree>
    <p:extLst>
      <p:ext uri="{BB962C8B-B14F-4D97-AF65-F5344CB8AC3E}">
        <p14:creationId xmlns:p14="http://schemas.microsoft.com/office/powerpoint/2010/main" val="11227568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2" name="Rectangle 11">
            <a:extLst>
              <a:ext uri="{FF2B5EF4-FFF2-40B4-BE49-F238E27FC236}">
                <a16:creationId xmlns:a16="http://schemas.microsoft.com/office/drawing/2014/main" id="{FD073016-B734-483B-8953-5BADEE1451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38600" y="0"/>
            <a:ext cx="8157458" cy="6858000"/>
          </a:xfrm>
          <a:prstGeom prst="rect">
            <a:avLst/>
          </a:prstGeom>
          <a:gradFill>
            <a:gsLst>
              <a:gs pos="2000">
                <a:schemeClr val="accent1"/>
              </a:gs>
              <a:gs pos="78000">
                <a:schemeClr val="accent1">
                  <a:lumMod val="50000"/>
                </a:schemeClr>
              </a:gs>
              <a:gs pos="100000">
                <a:srgbClr val="000000">
                  <a:alpha val="85000"/>
                </a:srgb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4" name="Rectangle 13">
            <a:extLst>
              <a:ext uri="{FF2B5EF4-FFF2-40B4-BE49-F238E27FC236}">
                <a16:creationId xmlns:a16="http://schemas.microsoft.com/office/drawing/2014/main" id="{90A7EAB6-59D3-4325-8DE6-E0CA4009CE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4537" y="1839884"/>
            <a:ext cx="8157460" cy="5017687"/>
          </a:xfrm>
          <a:prstGeom prst="rect">
            <a:avLst/>
          </a:prstGeom>
          <a:gradFill>
            <a:gsLst>
              <a:gs pos="0">
                <a:schemeClr val="accent1">
                  <a:lumMod val="60000"/>
                  <a:lumOff val="40000"/>
                  <a:alpha val="30000"/>
                </a:schemeClr>
              </a:gs>
              <a:gs pos="100000">
                <a:srgbClr val="000000">
                  <a:alpha val="44000"/>
                </a:srgb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6" name="Rectangle 15">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4063179" y="-33131"/>
            <a:ext cx="6857999" cy="6923403"/>
          </a:xfrm>
          <a:prstGeom prst="rect">
            <a:avLst/>
          </a:prstGeom>
          <a:gradFill>
            <a:gsLst>
              <a:gs pos="56000">
                <a:schemeClr val="accent1">
                  <a:lumMod val="60000"/>
                  <a:lumOff val="40000"/>
                  <a:alpha val="0"/>
                </a:schemeClr>
              </a:gs>
              <a:gs pos="100000">
                <a:schemeClr val="accent1"/>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pic>
        <p:nvPicPr>
          <p:cNvPr id="5" name="Marcador de contenido 4">
            <a:extLst>
              <a:ext uri="{FF2B5EF4-FFF2-40B4-BE49-F238E27FC236}">
                <a16:creationId xmlns:a16="http://schemas.microsoft.com/office/drawing/2014/main" id="{DB066F19-0382-63FB-2F12-65E042147262}"/>
              </a:ext>
            </a:extLst>
          </p:cNvPr>
          <p:cNvPicPr>
            <a:picLocks noGrp="1" noChangeAspect="1"/>
          </p:cNvPicPr>
          <p:nvPr>
            <p:ph idx="1"/>
          </p:nvPr>
        </p:nvPicPr>
        <p:blipFill>
          <a:blip r:embed="rId2"/>
          <a:stretch>
            <a:fillRect/>
          </a:stretch>
        </p:blipFill>
        <p:spPr>
          <a:xfrm>
            <a:off x="692726" y="457200"/>
            <a:ext cx="10806548" cy="5943600"/>
          </a:xfrm>
          <a:prstGeom prst="rect">
            <a:avLst/>
          </a:prstGeom>
        </p:spPr>
      </p:pic>
      <p:pic>
        <p:nvPicPr>
          <p:cNvPr id="2" name="Imagen 1">
            <a:extLst>
              <a:ext uri="{FF2B5EF4-FFF2-40B4-BE49-F238E27FC236}">
                <a16:creationId xmlns:a16="http://schemas.microsoft.com/office/drawing/2014/main" id="{7FE54BC4-7F63-4D94-C07D-DDDDD41F82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651" y="6400800"/>
            <a:ext cx="1441171" cy="527572"/>
          </a:xfrm>
          <a:prstGeom prst="rect">
            <a:avLst/>
          </a:prstGeom>
        </p:spPr>
      </p:pic>
    </p:spTree>
    <p:extLst>
      <p:ext uri="{BB962C8B-B14F-4D97-AF65-F5344CB8AC3E}">
        <p14:creationId xmlns:p14="http://schemas.microsoft.com/office/powerpoint/2010/main" val="22707560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9FF99BD-075F-4761-A995-6FC574BD25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2" name="Rectangle 11">
            <a:extLst>
              <a:ext uri="{FF2B5EF4-FFF2-40B4-BE49-F238E27FC236}">
                <a16:creationId xmlns:a16="http://schemas.microsoft.com/office/drawing/2014/main" id="{A7B21A54-9BA3-4EA9-B460-5A829ADD90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4" name="Rectangle 13">
            <a:extLst>
              <a:ext uri="{FF2B5EF4-FFF2-40B4-BE49-F238E27FC236}">
                <a16:creationId xmlns:a16="http://schemas.microsoft.com/office/drawing/2014/main" id="{6FA8F714-B9D8-488A-8CCA-E9948FF913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643468"/>
            <a:ext cx="10905067" cy="55710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pic>
        <p:nvPicPr>
          <p:cNvPr id="5" name="Marcador de contenido 4">
            <a:extLst>
              <a:ext uri="{FF2B5EF4-FFF2-40B4-BE49-F238E27FC236}">
                <a16:creationId xmlns:a16="http://schemas.microsoft.com/office/drawing/2014/main" id="{F23782B3-8A74-A239-EFFC-F5A1507CA2A7}"/>
              </a:ext>
            </a:extLst>
          </p:cNvPr>
          <p:cNvPicPr>
            <a:picLocks noGrp="1" noChangeAspect="1"/>
          </p:cNvPicPr>
          <p:nvPr>
            <p:ph idx="1"/>
          </p:nvPr>
        </p:nvPicPr>
        <p:blipFill>
          <a:blip r:embed="rId2"/>
          <a:stretch>
            <a:fillRect/>
          </a:stretch>
        </p:blipFill>
        <p:spPr>
          <a:xfrm>
            <a:off x="1120477" y="1647179"/>
            <a:ext cx="9951041" cy="3557496"/>
          </a:xfrm>
          <a:prstGeom prst="rect">
            <a:avLst/>
          </a:prstGeom>
        </p:spPr>
      </p:pic>
      <p:sp>
        <p:nvSpPr>
          <p:cNvPr id="2" name="CuadroTexto 1">
            <a:extLst>
              <a:ext uri="{FF2B5EF4-FFF2-40B4-BE49-F238E27FC236}">
                <a16:creationId xmlns:a16="http://schemas.microsoft.com/office/drawing/2014/main" id="{3EBC52C9-9EED-2409-D3F2-C9530EAFA8D1}"/>
              </a:ext>
            </a:extLst>
          </p:cNvPr>
          <p:cNvSpPr txBox="1"/>
          <p:nvPr/>
        </p:nvSpPr>
        <p:spPr>
          <a:xfrm>
            <a:off x="2123694" y="905509"/>
            <a:ext cx="2750058" cy="523220"/>
          </a:xfrm>
          <a:prstGeom prst="rect">
            <a:avLst/>
          </a:prstGeom>
          <a:noFill/>
        </p:spPr>
        <p:txBody>
          <a:bodyPr wrap="square">
            <a:spAutoFit/>
          </a:bodyPr>
          <a:lstStyle/>
          <a:p>
            <a:r>
              <a:rPr lang="es-CO" sz="2800" b="1" noProof="0" dirty="0"/>
              <a:t>Sobre el trabajo</a:t>
            </a:r>
          </a:p>
        </p:txBody>
      </p:sp>
      <p:pic>
        <p:nvPicPr>
          <p:cNvPr id="3" name="Imagen 2">
            <a:extLst>
              <a:ext uri="{FF2B5EF4-FFF2-40B4-BE49-F238E27FC236}">
                <a16:creationId xmlns:a16="http://schemas.microsoft.com/office/drawing/2014/main" id="{F5867A2A-FEF3-2A4B-E38B-3029E81195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12929" y="5449998"/>
            <a:ext cx="2133898" cy="781159"/>
          </a:xfrm>
          <a:prstGeom prst="rect">
            <a:avLst/>
          </a:prstGeom>
        </p:spPr>
      </p:pic>
    </p:spTree>
    <p:extLst>
      <p:ext uri="{BB962C8B-B14F-4D97-AF65-F5344CB8AC3E}">
        <p14:creationId xmlns:p14="http://schemas.microsoft.com/office/powerpoint/2010/main" val="3684025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2" name="Freeform: Shape 11">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4" name="Rectangle 13">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6" name="Rectangle 15">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8" name="Freeform: Shape 17">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s-CO" noProof="0" dirty="0"/>
          </a:p>
        </p:txBody>
      </p:sp>
      <p:sp>
        <p:nvSpPr>
          <p:cNvPr id="20" name="Isosceles Triangle 19">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pic>
        <p:nvPicPr>
          <p:cNvPr id="5" name="Marcador de contenido 4">
            <a:extLst>
              <a:ext uri="{FF2B5EF4-FFF2-40B4-BE49-F238E27FC236}">
                <a16:creationId xmlns:a16="http://schemas.microsoft.com/office/drawing/2014/main" id="{0B30D758-F9CE-F932-358F-42F5A5418D7E}"/>
              </a:ext>
            </a:extLst>
          </p:cNvPr>
          <p:cNvPicPr>
            <a:picLocks noGrp="1" noChangeAspect="1"/>
          </p:cNvPicPr>
          <p:nvPr>
            <p:ph idx="1"/>
          </p:nvPr>
        </p:nvPicPr>
        <p:blipFill>
          <a:blip r:embed="rId2"/>
          <a:stretch>
            <a:fillRect/>
          </a:stretch>
        </p:blipFill>
        <p:spPr>
          <a:xfrm>
            <a:off x="643467" y="1438825"/>
            <a:ext cx="10905066" cy="3980348"/>
          </a:xfrm>
          <a:prstGeom prst="rect">
            <a:avLst/>
          </a:prstGeom>
          <a:ln>
            <a:noFill/>
          </a:ln>
        </p:spPr>
      </p:pic>
      <p:sp>
        <p:nvSpPr>
          <p:cNvPr id="22" name="Isosceles Triangle 21">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2" name="CuadroTexto 1">
            <a:extLst>
              <a:ext uri="{FF2B5EF4-FFF2-40B4-BE49-F238E27FC236}">
                <a16:creationId xmlns:a16="http://schemas.microsoft.com/office/drawing/2014/main" id="{B21B019F-E3F1-79F1-2AF1-38DAA19512BF}"/>
              </a:ext>
            </a:extLst>
          </p:cNvPr>
          <p:cNvSpPr txBox="1"/>
          <p:nvPr/>
        </p:nvSpPr>
        <p:spPr>
          <a:xfrm>
            <a:off x="1831086" y="478808"/>
            <a:ext cx="2750058" cy="523220"/>
          </a:xfrm>
          <a:prstGeom prst="rect">
            <a:avLst/>
          </a:prstGeom>
          <a:noFill/>
        </p:spPr>
        <p:txBody>
          <a:bodyPr wrap="square">
            <a:spAutoFit/>
          </a:bodyPr>
          <a:lstStyle/>
          <a:p>
            <a:r>
              <a:rPr lang="es-CO" sz="2800" b="1" noProof="0" dirty="0"/>
              <a:t>Sobre el trabajo</a:t>
            </a:r>
          </a:p>
        </p:txBody>
      </p:sp>
      <p:pic>
        <p:nvPicPr>
          <p:cNvPr id="3" name="Imagen 2">
            <a:extLst>
              <a:ext uri="{FF2B5EF4-FFF2-40B4-BE49-F238E27FC236}">
                <a16:creationId xmlns:a16="http://schemas.microsoft.com/office/drawing/2014/main" id="{B6365770-EAD0-6112-2FD0-5BC320E9E7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32004" y="5855970"/>
            <a:ext cx="2133898" cy="781159"/>
          </a:xfrm>
          <a:prstGeom prst="rect">
            <a:avLst/>
          </a:prstGeom>
        </p:spPr>
      </p:pic>
    </p:spTree>
    <p:extLst>
      <p:ext uri="{BB962C8B-B14F-4D97-AF65-F5344CB8AC3E}">
        <p14:creationId xmlns:p14="http://schemas.microsoft.com/office/powerpoint/2010/main" val="40405632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1500B4A4-B1F1-41EA-886A-B8A210DBCA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2" name="Rectangle 11">
            <a:extLst>
              <a:ext uri="{FF2B5EF4-FFF2-40B4-BE49-F238E27FC236}">
                <a16:creationId xmlns:a16="http://schemas.microsoft.com/office/drawing/2014/main" id="{5E55A99C-0BDC-4DBE-8E40-9FA66F629F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pic>
        <p:nvPicPr>
          <p:cNvPr id="5" name="Marcador de contenido 4">
            <a:extLst>
              <a:ext uri="{FF2B5EF4-FFF2-40B4-BE49-F238E27FC236}">
                <a16:creationId xmlns:a16="http://schemas.microsoft.com/office/drawing/2014/main" id="{D343143D-3439-A832-D740-ADEA81313DD3}"/>
              </a:ext>
            </a:extLst>
          </p:cNvPr>
          <p:cNvPicPr>
            <a:picLocks noGrp="1" noChangeAspect="1"/>
          </p:cNvPicPr>
          <p:nvPr>
            <p:ph idx="1"/>
          </p:nvPr>
        </p:nvPicPr>
        <p:blipFill>
          <a:blip r:embed="rId2"/>
          <a:stretch>
            <a:fillRect/>
          </a:stretch>
        </p:blipFill>
        <p:spPr>
          <a:xfrm>
            <a:off x="1531985" y="891540"/>
            <a:ext cx="9178479" cy="5071110"/>
          </a:xfrm>
          <a:prstGeom prst="rect">
            <a:avLst/>
          </a:prstGeom>
        </p:spPr>
      </p:pic>
      <p:sp>
        <p:nvSpPr>
          <p:cNvPr id="2" name="CuadroTexto 1">
            <a:extLst>
              <a:ext uri="{FF2B5EF4-FFF2-40B4-BE49-F238E27FC236}">
                <a16:creationId xmlns:a16="http://schemas.microsoft.com/office/drawing/2014/main" id="{CE9DF4A4-CEA9-85EE-820A-FD9A28BF1EB1}"/>
              </a:ext>
            </a:extLst>
          </p:cNvPr>
          <p:cNvSpPr txBox="1"/>
          <p:nvPr/>
        </p:nvSpPr>
        <p:spPr>
          <a:xfrm>
            <a:off x="8058150" y="6148715"/>
            <a:ext cx="2750058" cy="523220"/>
          </a:xfrm>
          <a:prstGeom prst="rect">
            <a:avLst/>
          </a:prstGeom>
          <a:noFill/>
        </p:spPr>
        <p:txBody>
          <a:bodyPr wrap="square">
            <a:spAutoFit/>
          </a:bodyPr>
          <a:lstStyle/>
          <a:p>
            <a:r>
              <a:rPr lang="es-CO" sz="2800" b="1" noProof="0" dirty="0"/>
              <a:t>Sobre el trabajo</a:t>
            </a:r>
          </a:p>
        </p:txBody>
      </p:sp>
      <p:pic>
        <p:nvPicPr>
          <p:cNvPr id="3" name="Imagen 2">
            <a:extLst>
              <a:ext uri="{FF2B5EF4-FFF2-40B4-BE49-F238E27FC236}">
                <a16:creationId xmlns:a16="http://schemas.microsoft.com/office/drawing/2014/main" id="{80C98334-C8E7-A0A5-CA4D-A51B6268C3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104" y="6120140"/>
            <a:ext cx="2133898" cy="781159"/>
          </a:xfrm>
          <a:prstGeom prst="rect">
            <a:avLst/>
          </a:prstGeom>
        </p:spPr>
      </p:pic>
    </p:spTree>
    <p:extLst>
      <p:ext uri="{BB962C8B-B14F-4D97-AF65-F5344CB8AC3E}">
        <p14:creationId xmlns:p14="http://schemas.microsoft.com/office/powerpoint/2010/main" val="4686141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Marcador de contenido 10">
            <a:extLst>
              <a:ext uri="{FF2B5EF4-FFF2-40B4-BE49-F238E27FC236}">
                <a16:creationId xmlns:a16="http://schemas.microsoft.com/office/drawing/2014/main" id="{A88641E4-A282-DC36-6B89-AE9D92F4A7FD}"/>
              </a:ext>
            </a:extLst>
          </p:cNvPr>
          <p:cNvPicPr>
            <a:picLocks noGrp="1" noChangeAspect="1"/>
          </p:cNvPicPr>
          <p:nvPr>
            <p:ph idx="1"/>
          </p:nvPr>
        </p:nvPicPr>
        <p:blipFill>
          <a:blip r:embed="rId2"/>
          <a:stretch>
            <a:fillRect/>
          </a:stretch>
        </p:blipFill>
        <p:spPr>
          <a:xfrm>
            <a:off x="1226584" y="2160492"/>
            <a:ext cx="9738832" cy="3723671"/>
          </a:xfrm>
          <a:prstGeom prst="rect">
            <a:avLst/>
          </a:prstGeom>
        </p:spPr>
      </p:pic>
      <p:pic>
        <p:nvPicPr>
          <p:cNvPr id="9" name="Imagen 8">
            <a:extLst>
              <a:ext uri="{FF2B5EF4-FFF2-40B4-BE49-F238E27FC236}">
                <a16:creationId xmlns:a16="http://schemas.microsoft.com/office/drawing/2014/main" id="{9344E041-AC3D-2B89-5CBC-9D933BAEA8C9}"/>
              </a:ext>
            </a:extLst>
          </p:cNvPr>
          <p:cNvPicPr>
            <a:picLocks noChangeAspect="1"/>
          </p:cNvPicPr>
          <p:nvPr/>
        </p:nvPicPr>
        <p:blipFill>
          <a:blip r:embed="rId3"/>
          <a:stretch>
            <a:fillRect/>
          </a:stretch>
        </p:blipFill>
        <p:spPr>
          <a:xfrm>
            <a:off x="1226584" y="499829"/>
            <a:ext cx="7017120" cy="809668"/>
          </a:xfrm>
          <a:prstGeom prst="rect">
            <a:avLst/>
          </a:prstGeom>
        </p:spPr>
      </p:pic>
      <p:sp>
        <p:nvSpPr>
          <p:cNvPr id="2" name="CuadroTexto 1">
            <a:extLst>
              <a:ext uri="{FF2B5EF4-FFF2-40B4-BE49-F238E27FC236}">
                <a16:creationId xmlns:a16="http://schemas.microsoft.com/office/drawing/2014/main" id="{3BAA4473-0DFC-B270-F8D6-99C5F289C5C7}"/>
              </a:ext>
            </a:extLst>
          </p:cNvPr>
          <p:cNvSpPr txBox="1"/>
          <p:nvPr/>
        </p:nvSpPr>
        <p:spPr>
          <a:xfrm>
            <a:off x="9109710" y="712227"/>
            <a:ext cx="2750058" cy="523220"/>
          </a:xfrm>
          <a:prstGeom prst="rect">
            <a:avLst/>
          </a:prstGeom>
          <a:noFill/>
        </p:spPr>
        <p:txBody>
          <a:bodyPr wrap="square">
            <a:spAutoFit/>
          </a:bodyPr>
          <a:lstStyle/>
          <a:p>
            <a:r>
              <a:rPr lang="es-CO" sz="2800" b="1" noProof="0" dirty="0"/>
              <a:t>Sobre el trabajo</a:t>
            </a:r>
          </a:p>
        </p:txBody>
      </p:sp>
      <p:pic>
        <p:nvPicPr>
          <p:cNvPr id="3" name="Imagen 2">
            <a:extLst>
              <a:ext uri="{FF2B5EF4-FFF2-40B4-BE49-F238E27FC236}">
                <a16:creationId xmlns:a16="http://schemas.microsoft.com/office/drawing/2014/main" id="{A8EB12DE-3996-4A48-2F48-24C09AC9C0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25870" y="6028049"/>
            <a:ext cx="2133898" cy="781159"/>
          </a:xfrm>
          <a:prstGeom prst="rect">
            <a:avLst/>
          </a:prstGeom>
        </p:spPr>
      </p:pic>
    </p:spTree>
    <p:extLst>
      <p:ext uri="{BB962C8B-B14F-4D97-AF65-F5344CB8AC3E}">
        <p14:creationId xmlns:p14="http://schemas.microsoft.com/office/powerpoint/2010/main" val="35399688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E2614D-D46C-1AB7-4BE6-D215BA85EB05}"/>
            </a:ext>
          </a:extLst>
        </p:cNvPr>
        <p:cNvGrpSpPr/>
        <p:nvPr/>
      </p:nvGrpSpPr>
      <p:grpSpPr>
        <a:xfrm>
          <a:off x="0" y="0"/>
          <a:ext cx="0" cy="0"/>
          <a:chOff x="0" y="0"/>
          <a:chExt cx="0" cy="0"/>
        </a:xfrm>
      </p:grpSpPr>
      <p:pic>
        <p:nvPicPr>
          <p:cNvPr id="9" name="Imagen 8">
            <a:extLst>
              <a:ext uri="{FF2B5EF4-FFF2-40B4-BE49-F238E27FC236}">
                <a16:creationId xmlns:a16="http://schemas.microsoft.com/office/drawing/2014/main" id="{589BC3EF-B5E5-30C0-BC1F-6064F18A8B4C}"/>
              </a:ext>
            </a:extLst>
          </p:cNvPr>
          <p:cNvPicPr>
            <a:picLocks noChangeAspect="1"/>
          </p:cNvPicPr>
          <p:nvPr/>
        </p:nvPicPr>
        <p:blipFill>
          <a:blip r:embed="rId2"/>
          <a:stretch>
            <a:fillRect/>
          </a:stretch>
        </p:blipFill>
        <p:spPr>
          <a:xfrm>
            <a:off x="1046625" y="527261"/>
            <a:ext cx="7017120" cy="809668"/>
          </a:xfrm>
          <a:prstGeom prst="rect">
            <a:avLst/>
          </a:prstGeom>
        </p:spPr>
      </p:pic>
      <p:pic>
        <p:nvPicPr>
          <p:cNvPr id="5" name="Marcador de contenido 4">
            <a:extLst>
              <a:ext uri="{FF2B5EF4-FFF2-40B4-BE49-F238E27FC236}">
                <a16:creationId xmlns:a16="http://schemas.microsoft.com/office/drawing/2014/main" id="{61186C8E-EC4E-DF87-5400-6668862851F7}"/>
              </a:ext>
            </a:extLst>
          </p:cNvPr>
          <p:cNvPicPr>
            <a:picLocks noGrp="1" noChangeAspect="1"/>
          </p:cNvPicPr>
          <p:nvPr>
            <p:ph idx="1"/>
          </p:nvPr>
        </p:nvPicPr>
        <p:blipFill>
          <a:blip r:embed="rId3"/>
          <a:stretch>
            <a:fillRect/>
          </a:stretch>
        </p:blipFill>
        <p:spPr>
          <a:xfrm>
            <a:off x="1046625" y="2325242"/>
            <a:ext cx="10407164" cy="3261741"/>
          </a:xfrm>
          <a:prstGeom prst="rect">
            <a:avLst/>
          </a:prstGeom>
        </p:spPr>
      </p:pic>
      <p:sp>
        <p:nvSpPr>
          <p:cNvPr id="2" name="CuadroTexto 1">
            <a:extLst>
              <a:ext uri="{FF2B5EF4-FFF2-40B4-BE49-F238E27FC236}">
                <a16:creationId xmlns:a16="http://schemas.microsoft.com/office/drawing/2014/main" id="{2E2D78E3-5A68-273A-BD63-CEC8BCF51C73}"/>
              </a:ext>
            </a:extLst>
          </p:cNvPr>
          <p:cNvSpPr txBox="1"/>
          <p:nvPr/>
        </p:nvSpPr>
        <p:spPr>
          <a:xfrm>
            <a:off x="8295894" y="747797"/>
            <a:ext cx="2750058" cy="523220"/>
          </a:xfrm>
          <a:prstGeom prst="rect">
            <a:avLst/>
          </a:prstGeom>
          <a:noFill/>
        </p:spPr>
        <p:txBody>
          <a:bodyPr wrap="square">
            <a:spAutoFit/>
          </a:bodyPr>
          <a:lstStyle/>
          <a:p>
            <a:r>
              <a:rPr lang="es-CO" sz="2800" b="1" noProof="0" dirty="0"/>
              <a:t>Sobre el trabajo</a:t>
            </a:r>
          </a:p>
        </p:txBody>
      </p:sp>
      <p:pic>
        <p:nvPicPr>
          <p:cNvPr id="3" name="Imagen 2">
            <a:extLst>
              <a:ext uri="{FF2B5EF4-FFF2-40B4-BE49-F238E27FC236}">
                <a16:creationId xmlns:a16="http://schemas.microsoft.com/office/drawing/2014/main" id="{681953C0-4998-3B44-DCDA-849C762839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12929" y="5860049"/>
            <a:ext cx="2133898" cy="781159"/>
          </a:xfrm>
          <a:prstGeom prst="rect">
            <a:avLst/>
          </a:prstGeom>
        </p:spPr>
      </p:pic>
    </p:spTree>
    <p:extLst>
      <p:ext uri="{BB962C8B-B14F-4D97-AF65-F5344CB8AC3E}">
        <p14:creationId xmlns:p14="http://schemas.microsoft.com/office/powerpoint/2010/main" val="40258205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CF93985-3C82-493B-FD97-EF14A73CF1FA}"/>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F4A4E330-528B-55CD-DF6A-C85913A4F3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2" name="Freeform: Shape 11">
            <a:extLst>
              <a:ext uri="{FF2B5EF4-FFF2-40B4-BE49-F238E27FC236}">
                <a16:creationId xmlns:a16="http://schemas.microsoft.com/office/drawing/2014/main" id="{98A17BF7-68F0-43A7-6217-EF0FC2965D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4" name="Rectangle 13">
            <a:extLst>
              <a:ext uri="{FF2B5EF4-FFF2-40B4-BE49-F238E27FC236}">
                <a16:creationId xmlns:a16="http://schemas.microsoft.com/office/drawing/2014/main" id="{CCBA9A47-5EA2-CC70-D7DD-62802C6B82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6" name="Rectangle 15">
            <a:extLst>
              <a:ext uri="{FF2B5EF4-FFF2-40B4-BE49-F238E27FC236}">
                <a16:creationId xmlns:a16="http://schemas.microsoft.com/office/drawing/2014/main" id="{6DB73FD3-85A6-6E35-B2CF-71723EFEDF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8" name="Freeform: Shape 17">
            <a:extLst>
              <a:ext uri="{FF2B5EF4-FFF2-40B4-BE49-F238E27FC236}">
                <a16:creationId xmlns:a16="http://schemas.microsoft.com/office/drawing/2014/main" id="{4743F4AC-FD6D-5812-863E-18DE1DB038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s-CO" noProof="0" dirty="0"/>
          </a:p>
        </p:txBody>
      </p:sp>
      <p:sp>
        <p:nvSpPr>
          <p:cNvPr id="20" name="Isosceles Triangle 19">
            <a:extLst>
              <a:ext uri="{FF2B5EF4-FFF2-40B4-BE49-F238E27FC236}">
                <a16:creationId xmlns:a16="http://schemas.microsoft.com/office/drawing/2014/main" id="{4BAD3A2A-3674-EA57-8E60-84EAC974FC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22" name="Isosceles Triangle 21">
            <a:extLst>
              <a:ext uri="{FF2B5EF4-FFF2-40B4-BE49-F238E27FC236}">
                <a16:creationId xmlns:a16="http://schemas.microsoft.com/office/drawing/2014/main" id="{FF065451-2A28-D323-BB77-3020AB19F6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2" name="CuadroTexto 1">
            <a:extLst>
              <a:ext uri="{FF2B5EF4-FFF2-40B4-BE49-F238E27FC236}">
                <a16:creationId xmlns:a16="http://schemas.microsoft.com/office/drawing/2014/main" id="{DF51FCA3-F477-30B7-6879-EF4D9154BEDC}"/>
              </a:ext>
            </a:extLst>
          </p:cNvPr>
          <p:cNvSpPr txBox="1"/>
          <p:nvPr/>
        </p:nvSpPr>
        <p:spPr>
          <a:xfrm>
            <a:off x="1949958" y="404855"/>
            <a:ext cx="3911346" cy="707886"/>
          </a:xfrm>
          <a:prstGeom prst="rect">
            <a:avLst/>
          </a:prstGeom>
          <a:noFill/>
        </p:spPr>
        <p:txBody>
          <a:bodyPr wrap="square">
            <a:spAutoFit/>
          </a:bodyPr>
          <a:lstStyle/>
          <a:p>
            <a:r>
              <a:rPr lang="es-CO" sz="4000" b="1" noProof="0" dirty="0"/>
              <a:t>Sobre el trabajo</a:t>
            </a:r>
          </a:p>
        </p:txBody>
      </p:sp>
      <p:pic>
        <p:nvPicPr>
          <p:cNvPr id="3" name="Imagen 2">
            <a:extLst>
              <a:ext uri="{FF2B5EF4-FFF2-40B4-BE49-F238E27FC236}">
                <a16:creationId xmlns:a16="http://schemas.microsoft.com/office/drawing/2014/main" id="{A8534260-D598-F99D-274B-419827FE5C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12929" y="5449998"/>
            <a:ext cx="2133898" cy="781159"/>
          </a:xfrm>
          <a:prstGeom prst="rect">
            <a:avLst/>
          </a:prstGeom>
        </p:spPr>
      </p:pic>
      <p:sp>
        <p:nvSpPr>
          <p:cNvPr id="6" name="Marcador de contenido 5">
            <a:extLst>
              <a:ext uri="{FF2B5EF4-FFF2-40B4-BE49-F238E27FC236}">
                <a16:creationId xmlns:a16="http://schemas.microsoft.com/office/drawing/2014/main" id="{B26497CC-E387-A41C-354D-CC6BE2DE5B39}"/>
              </a:ext>
            </a:extLst>
          </p:cNvPr>
          <p:cNvSpPr>
            <a:spLocks noGrp="1"/>
          </p:cNvSpPr>
          <p:nvPr>
            <p:ph idx="1"/>
          </p:nvPr>
        </p:nvSpPr>
        <p:spPr>
          <a:xfrm>
            <a:off x="368967" y="1825625"/>
            <a:ext cx="11177859" cy="4351338"/>
          </a:xfrm>
        </p:spPr>
        <p:txBody>
          <a:bodyPr>
            <a:normAutofit fontScale="92500" lnSpcReduction="20000"/>
          </a:bodyPr>
          <a:lstStyle/>
          <a:p>
            <a:pPr marL="0" indent="0">
              <a:buNone/>
            </a:pPr>
            <a:r>
              <a:rPr lang="es-CO" sz="3500" noProof="0" dirty="0">
                <a:latin typeface="Aptos" panose="020B0004020202020204" pitchFamily="34" charset="0"/>
                <a:cs typeface="Arial" panose="020B0604020202020204" pitchFamily="34" charset="0"/>
              </a:rPr>
              <a:t>“(…) el trabajo es algo externo al obrero, es decir, algo que no forma parte de su esencia, en que, por tanto, el obrero no se afirma, sino que se niega en su trabajo, no se siente bien, sino a disgusto, no desarrolla sus libres energías físicas y espirituales, sino que mortifica su cuerpo y arruina su espíritu. Por tanto, el obrero sólo se siente en sí fuera del trabajo, y en este se siente fuera de sí. Cuando trabaja no es él, y sólo recobra su personalidad cuando deja de trabajar. No trabaja, por tanto, voluntariamente, sino a la fuerza, su trabajo es un trabajo forzado”</a:t>
            </a:r>
            <a:r>
              <a:rPr lang="es-CO" noProof="0" dirty="0">
                <a:latin typeface="Aptos" panose="020B0004020202020204" pitchFamily="34" charset="0"/>
              </a:rPr>
              <a:t> </a:t>
            </a:r>
          </a:p>
          <a:p>
            <a:pPr marL="0" indent="0">
              <a:buNone/>
            </a:pPr>
            <a:endParaRPr lang="es-CO" noProof="0" dirty="0">
              <a:latin typeface="Aptos" panose="020B0004020202020204" pitchFamily="34" charset="0"/>
            </a:endParaRPr>
          </a:p>
          <a:p>
            <a:pPr marL="0" indent="0">
              <a:buNone/>
            </a:pPr>
            <a:r>
              <a:rPr lang="es-CO" noProof="0" dirty="0">
                <a:latin typeface="Aptos" panose="020B0004020202020204" pitchFamily="34" charset="0"/>
              </a:rPr>
              <a:t>Marx en Manuscritos económicos-filosóficos de 1844.</a:t>
            </a:r>
          </a:p>
          <a:p>
            <a:endParaRPr lang="es-CO" noProof="0" dirty="0">
              <a:latin typeface="Aptos" panose="020B0004020202020204" pitchFamily="34" charset="0"/>
            </a:endParaRPr>
          </a:p>
        </p:txBody>
      </p:sp>
    </p:spTree>
    <p:extLst>
      <p:ext uri="{BB962C8B-B14F-4D97-AF65-F5344CB8AC3E}">
        <p14:creationId xmlns:p14="http://schemas.microsoft.com/office/powerpoint/2010/main" val="38947723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2" name="Título 1">
            <a:extLst>
              <a:ext uri="{FF2B5EF4-FFF2-40B4-BE49-F238E27FC236}">
                <a16:creationId xmlns:a16="http://schemas.microsoft.com/office/drawing/2014/main" id="{53C922F3-B7B7-FD88-AAF7-A107A10F8B83}"/>
              </a:ext>
            </a:extLst>
          </p:cNvPr>
          <p:cNvSpPr>
            <a:spLocks noGrp="1"/>
          </p:cNvSpPr>
          <p:nvPr>
            <p:ph type="title"/>
          </p:nvPr>
        </p:nvSpPr>
        <p:spPr>
          <a:xfrm>
            <a:off x="686834" y="1153572"/>
            <a:ext cx="3200400" cy="4461163"/>
          </a:xfrm>
        </p:spPr>
        <p:txBody>
          <a:bodyPr>
            <a:normAutofit/>
          </a:bodyPr>
          <a:lstStyle/>
          <a:p>
            <a:r>
              <a:rPr lang="es-CO" noProof="0" dirty="0">
                <a:latin typeface="Times New Roman" panose="02020603050405020304" pitchFamily="18" charset="0"/>
              </a:rPr>
              <a:t>Edgar Ventura, citando a Marx</a:t>
            </a:r>
            <a:endParaRPr lang="es-CO" noProof="0" dirty="0">
              <a:solidFill>
                <a:srgbClr val="FFFFFF"/>
              </a:solidFill>
            </a:endParaRP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O" noProof="0" dirty="0"/>
          </a:p>
        </p:txBody>
      </p:sp>
      <p:sp>
        <p:nvSpPr>
          <p:cNvPr id="3" name="Marcador de contenido 2">
            <a:extLst>
              <a:ext uri="{FF2B5EF4-FFF2-40B4-BE49-F238E27FC236}">
                <a16:creationId xmlns:a16="http://schemas.microsoft.com/office/drawing/2014/main" id="{D9B974FF-8629-7524-6B76-9CF2B6463BF0}"/>
              </a:ext>
            </a:extLst>
          </p:cNvPr>
          <p:cNvSpPr>
            <a:spLocks noGrp="1"/>
          </p:cNvSpPr>
          <p:nvPr>
            <p:ph idx="1"/>
          </p:nvPr>
        </p:nvSpPr>
        <p:spPr>
          <a:xfrm>
            <a:off x="4447308" y="591344"/>
            <a:ext cx="6906491" cy="5585619"/>
          </a:xfrm>
        </p:spPr>
        <p:txBody>
          <a:bodyPr anchor="ctr">
            <a:noAutofit/>
          </a:bodyPr>
          <a:lstStyle/>
          <a:p>
            <a:pPr marL="0" indent="0">
              <a:buNone/>
            </a:pPr>
            <a:r>
              <a:rPr lang="es-CO" sz="4000" noProof="0" dirty="0"/>
              <a:t>“(…) La  superación  del  “reino  de  la  necesidad”  podrá  darse  en  la  medida  en  que  el  ser  humano  se  emancipe  de  sus  necesidades  físicas hasta llegar a un estado pleno de libertad en el que produzca sin las ataduras de las primeras (…)”</a:t>
            </a:r>
          </a:p>
        </p:txBody>
      </p:sp>
    </p:spTree>
    <p:extLst>
      <p:ext uri="{BB962C8B-B14F-4D97-AF65-F5344CB8AC3E}">
        <p14:creationId xmlns:p14="http://schemas.microsoft.com/office/powerpoint/2010/main" val="3066848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9D25F302-27C5-414F-97F8-6EA0A6C028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4" name="Right Triangle 13">
            <a:extLst>
              <a:ext uri="{FF2B5EF4-FFF2-40B4-BE49-F238E27FC236}">
                <a16:creationId xmlns:a16="http://schemas.microsoft.com/office/drawing/2014/main" id="{830A36F8-48C2-4842-A87B-8CE8DF4E7F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6" name="Rectangle 15">
            <a:extLst>
              <a:ext uri="{FF2B5EF4-FFF2-40B4-BE49-F238E27FC236}">
                <a16:creationId xmlns:a16="http://schemas.microsoft.com/office/drawing/2014/main" id="{8F451A30-466B-4996-9BA5-CD6ABCC6D5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2" name="Título 1">
            <a:extLst>
              <a:ext uri="{FF2B5EF4-FFF2-40B4-BE49-F238E27FC236}">
                <a16:creationId xmlns:a16="http://schemas.microsoft.com/office/drawing/2014/main" id="{29E6F66B-4EB2-B2B3-A359-EB984C591C0D}"/>
              </a:ext>
            </a:extLst>
          </p:cNvPr>
          <p:cNvSpPr>
            <a:spLocks noGrp="1"/>
          </p:cNvSpPr>
          <p:nvPr>
            <p:ph type="title"/>
          </p:nvPr>
        </p:nvSpPr>
        <p:spPr>
          <a:xfrm>
            <a:off x="1289305" y="3415754"/>
            <a:ext cx="9471956" cy="1137111"/>
          </a:xfrm>
        </p:spPr>
        <p:txBody>
          <a:bodyPr>
            <a:normAutofit/>
          </a:bodyPr>
          <a:lstStyle/>
          <a:p>
            <a:r>
              <a:rPr lang="es-CO" sz="5400" noProof="0" dirty="0"/>
              <a:t>Sobre el trabajo</a:t>
            </a:r>
          </a:p>
        </p:txBody>
      </p:sp>
      <p:pic>
        <p:nvPicPr>
          <p:cNvPr id="5" name="Marcador de contenido 4">
            <a:extLst>
              <a:ext uri="{FF2B5EF4-FFF2-40B4-BE49-F238E27FC236}">
                <a16:creationId xmlns:a16="http://schemas.microsoft.com/office/drawing/2014/main" id="{A10F35A0-3548-26F7-AA59-29AEA397941D}"/>
              </a:ext>
            </a:extLst>
          </p:cNvPr>
          <p:cNvPicPr>
            <a:picLocks noChangeAspect="1"/>
          </p:cNvPicPr>
          <p:nvPr/>
        </p:nvPicPr>
        <p:blipFill>
          <a:blip r:embed="rId2"/>
          <a:stretch>
            <a:fillRect/>
          </a:stretch>
        </p:blipFill>
        <p:spPr>
          <a:xfrm>
            <a:off x="641774" y="1893470"/>
            <a:ext cx="10905053" cy="1035980"/>
          </a:xfrm>
          <a:prstGeom prst="rect">
            <a:avLst/>
          </a:prstGeom>
        </p:spPr>
      </p:pic>
      <p:pic>
        <p:nvPicPr>
          <p:cNvPr id="4" name="Imagen 3">
            <a:extLst>
              <a:ext uri="{FF2B5EF4-FFF2-40B4-BE49-F238E27FC236}">
                <a16:creationId xmlns:a16="http://schemas.microsoft.com/office/drawing/2014/main" id="{CF8452AD-A235-3CA0-2F5D-F9C06398BB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12929" y="5449998"/>
            <a:ext cx="2133898" cy="781159"/>
          </a:xfrm>
          <a:prstGeom prst="rect">
            <a:avLst/>
          </a:prstGeom>
        </p:spPr>
      </p:pic>
    </p:spTree>
    <p:extLst>
      <p:ext uri="{BB962C8B-B14F-4D97-AF65-F5344CB8AC3E}">
        <p14:creationId xmlns:p14="http://schemas.microsoft.com/office/powerpoint/2010/main" val="40177997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grpSp>
        <p:nvGrpSpPr>
          <p:cNvPr id="10" name="Group 9">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2" name="Rectangle 11">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3" name="Rectangle 12">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grpSp>
      <p:sp>
        <p:nvSpPr>
          <p:cNvPr id="15" name="Rectangle 14">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2" name="Título 1">
            <a:extLst>
              <a:ext uri="{FF2B5EF4-FFF2-40B4-BE49-F238E27FC236}">
                <a16:creationId xmlns:a16="http://schemas.microsoft.com/office/drawing/2014/main" id="{38428BAC-8196-44E8-109C-BB5974F67C49}"/>
              </a:ext>
            </a:extLst>
          </p:cNvPr>
          <p:cNvSpPr>
            <a:spLocks noGrp="1"/>
          </p:cNvSpPr>
          <p:nvPr>
            <p:ph type="title"/>
          </p:nvPr>
        </p:nvSpPr>
        <p:spPr>
          <a:xfrm>
            <a:off x="1043631" y="809898"/>
            <a:ext cx="9942716" cy="1554480"/>
          </a:xfrm>
        </p:spPr>
        <p:txBody>
          <a:bodyPr anchor="ctr">
            <a:normAutofit/>
          </a:bodyPr>
          <a:lstStyle/>
          <a:p>
            <a:r>
              <a:rPr lang="es-CO" sz="4800" noProof="0" dirty="0"/>
              <a:t>Bertrand Russell</a:t>
            </a:r>
          </a:p>
        </p:txBody>
      </p:sp>
      <p:sp>
        <p:nvSpPr>
          <p:cNvPr id="3" name="Marcador de contenido 2">
            <a:extLst>
              <a:ext uri="{FF2B5EF4-FFF2-40B4-BE49-F238E27FC236}">
                <a16:creationId xmlns:a16="http://schemas.microsoft.com/office/drawing/2014/main" id="{9B91B8F8-4868-F8EF-B4EF-02D6D5A9D9A9}"/>
              </a:ext>
            </a:extLst>
          </p:cNvPr>
          <p:cNvSpPr>
            <a:spLocks noGrp="1"/>
          </p:cNvSpPr>
          <p:nvPr>
            <p:ph idx="1"/>
          </p:nvPr>
        </p:nvSpPr>
        <p:spPr>
          <a:xfrm>
            <a:off x="1045028" y="3017522"/>
            <a:ext cx="9941319" cy="3124658"/>
          </a:xfrm>
        </p:spPr>
        <p:txBody>
          <a:bodyPr anchor="ctr">
            <a:normAutofit/>
          </a:bodyPr>
          <a:lstStyle/>
          <a:p>
            <a:r>
              <a:rPr lang="es-CO" sz="4000" noProof="0" dirty="0"/>
              <a:t>El autor habla de el cambio tecnológico debería permitir que el ser humano trabajará menos (8 horas a 4). </a:t>
            </a:r>
          </a:p>
          <a:p>
            <a:r>
              <a:rPr lang="es-CO" sz="4000" noProof="0" dirty="0">
                <a:effectLst>
                  <a:outerShdw blurRad="38100" dist="38100" dir="2700000" algn="tl">
                    <a:srgbClr val="000000">
                      <a:alpha val="43137"/>
                    </a:srgbClr>
                  </a:outerShdw>
                </a:effectLst>
              </a:rPr>
              <a:t>¿Mayor productividad para que?</a:t>
            </a:r>
          </a:p>
          <a:p>
            <a:endParaRPr lang="es-CO" sz="4000" noProof="0" dirty="0"/>
          </a:p>
        </p:txBody>
      </p:sp>
      <p:cxnSp>
        <p:nvCxnSpPr>
          <p:cNvPr id="17" name="Straight Connector 16">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4" name="Imagen 3">
            <a:extLst>
              <a:ext uri="{FF2B5EF4-FFF2-40B4-BE49-F238E27FC236}">
                <a16:creationId xmlns:a16="http://schemas.microsoft.com/office/drawing/2014/main" id="{E233E0B4-41A1-EF6D-E587-3D6491800C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12929" y="5449998"/>
            <a:ext cx="2133898" cy="781159"/>
          </a:xfrm>
          <a:prstGeom prst="rect">
            <a:avLst/>
          </a:prstGeom>
        </p:spPr>
      </p:pic>
    </p:spTree>
    <p:extLst>
      <p:ext uri="{BB962C8B-B14F-4D97-AF65-F5344CB8AC3E}">
        <p14:creationId xmlns:p14="http://schemas.microsoft.com/office/powerpoint/2010/main" val="33127116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A2438B0-296F-EF0C-21AA-89362AC5D3C6}"/>
            </a:ext>
          </a:extLst>
        </p:cNvPr>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4F697251-24BC-FB87-FF87-A932278750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25" name="Freeform: Shape 24">
            <a:extLst>
              <a:ext uri="{FF2B5EF4-FFF2-40B4-BE49-F238E27FC236}">
                <a16:creationId xmlns:a16="http://schemas.microsoft.com/office/drawing/2014/main" id="{A917DDA4-0315-EEC2-EC03-FA08B85B3D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877832"/>
          </a:xfrm>
          <a:custGeom>
            <a:avLst/>
            <a:gdLst>
              <a:gd name="connsiteX0" fmla="*/ 6789701 w 12192000"/>
              <a:gd name="connsiteY0" fmla="*/ 2809623 h 2877832"/>
              <a:gd name="connsiteX1" fmla="*/ 6788702 w 12192000"/>
              <a:gd name="connsiteY1" fmla="*/ 2809701 h 2877832"/>
              <a:gd name="connsiteX2" fmla="*/ 6788476 w 12192000"/>
              <a:gd name="connsiteY2" fmla="*/ 2810235 h 2877832"/>
              <a:gd name="connsiteX3" fmla="*/ 0 w 12192000"/>
              <a:gd name="connsiteY3" fmla="*/ 0 h 2877832"/>
              <a:gd name="connsiteX4" fmla="*/ 12192000 w 12192000"/>
              <a:gd name="connsiteY4" fmla="*/ 0 h 2877832"/>
              <a:gd name="connsiteX5" fmla="*/ 12192000 w 12192000"/>
              <a:gd name="connsiteY5" fmla="*/ 1915388 h 2877832"/>
              <a:gd name="connsiteX6" fmla="*/ 12061096 w 12192000"/>
              <a:gd name="connsiteY6" fmla="*/ 1954428 h 2877832"/>
              <a:gd name="connsiteX7" fmla="*/ 11676800 w 12192000"/>
              <a:gd name="connsiteY7" fmla="*/ 2058003 h 2877832"/>
              <a:gd name="connsiteX8" fmla="*/ 10425355 w 12192000"/>
              <a:gd name="connsiteY8" fmla="*/ 2341542 h 2877832"/>
              <a:gd name="connsiteX9" fmla="*/ 9424022 w 12192000"/>
              <a:gd name="connsiteY9" fmla="*/ 2516704 h 2877832"/>
              <a:gd name="connsiteX10" fmla="*/ 8458419 w 12192000"/>
              <a:gd name="connsiteY10" fmla="*/ 2650405 h 2877832"/>
              <a:gd name="connsiteX11" fmla="*/ 7715970 w 12192000"/>
              <a:gd name="connsiteY11" fmla="*/ 2730352 h 2877832"/>
              <a:gd name="connsiteX12" fmla="*/ 6951716 w 12192000"/>
              <a:gd name="connsiteY12" fmla="*/ 2796132 h 2877832"/>
              <a:gd name="connsiteX13" fmla="*/ 6936303 w 12192000"/>
              <a:gd name="connsiteY13" fmla="*/ 2798203 h 2877832"/>
              <a:gd name="connsiteX14" fmla="*/ 6790448 w 12192000"/>
              <a:gd name="connsiteY14" fmla="*/ 2809564 h 2877832"/>
              <a:gd name="connsiteX15" fmla="*/ 6799941 w 12192000"/>
              <a:gd name="connsiteY15" fmla="*/ 2811384 h 2877832"/>
              <a:gd name="connsiteX16" fmla="*/ 6835432 w 12192000"/>
              <a:gd name="connsiteY16" fmla="*/ 2809677 h 2877832"/>
              <a:gd name="connsiteX17" fmla="*/ 6884003 w 12192000"/>
              <a:gd name="connsiteY17" fmla="*/ 2806699 h 2877832"/>
              <a:gd name="connsiteX18" fmla="*/ 7578771 w 12192000"/>
              <a:gd name="connsiteY18" fmla="*/ 2774172 h 2877832"/>
              <a:gd name="connsiteX19" fmla="*/ 8623845 w 12192000"/>
              <a:gd name="connsiteY19" fmla="*/ 2687275 h 2877832"/>
              <a:gd name="connsiteX20" fmla="*/ 9479970 w 12192000"/>
              <a:gd name="connsiteY20" fmla="*/ 2583369 h 2877832"/>
              <a:gd name="connsiteX21" fmla="*/ 10629308 w 12192000"/>
              <a:gd name="connsiteY21" fmla="*/ 2389212 h 2877832"/>
              <a:gd name="connsiteX22" fmla="*/ 11998498 w 12192000"/>
              <a:gd name="connsiteY22" fmla="*/ 2063218 h 2877832"/>
              <a:gd name="connsiteX23" fmla="*/ 12192000 w 12192000"/>
              <a:gd name="connsiteY23" fmla="*/ 2006219 h 2877832"/>
              <a:gd name="connsiteX24" fmla="*/ 12192000 w 12192000"/>
              <a:gd name="connsiteY24" fmla="*/ 2060956 h 2877832"/>
              <a:gd name="connsiteX25" fmla="*/ 11829257 w 12192000"/>
              <a:gd name="connsiteY25" fmla="*/ 2166255 h 2877832"/>
              <a:gd name="connsiteX26" fmla="*/ 10939183 w 12192000"/>
              <a:gd name="connsiteY26" fmla="*/ 2380770 h 2877832"/>
              <a:gd name="connsiteX27" fmla="*/ 9985530 w 12192000"/>
              <a:gd name="connsiteY27" fmla="*/ 2560775 h 2877832"/>
              <a:gd name="connsiteX28" fmla="*/ 9186882 w 12192000"/>
              <a:gd name="connsiteY28" fmla="*/ 2676722 h 2877832"/>
              <a:gd name="connsiteX29" fmla="*/ 8578198 w 12192000"/>
              <a:gd name="connsiteY29" fmla="*/ 2746241 h 2877832"/>
              <a:gd name="connsiteX30" fmla="*/ 7864358 w 12192000"/>
              <a:gd name="connsiteY30" fmla="*/ 2807692 h 2877832"/>
              <a:gd name="connsiteX31" fmla="*/ 6935502 w 12192000"/>
              <a:gd name="connsiteY31" fmla="*/ 2859086 h 2877832"/>
              <a:gd name="connsiteX32" fmla="*/ 6477750 w 12192000"/>
              <a:gd name="connsiteY32" fmla="*/ 2872989 h 2877832"/>
              <a:gd name="connsiteX33" fmla="*/ 6362294 w 12192000"/>
              <a:gd name="connsiteY33" fmla="*/ 2877832 h 2877832"/>
              <a:gd name="connsiteX34" fmla="*/ 6057129 w 12192000"/>
              <a:gd name="connsiteY34" fmla="*/ 2877832 h 2877832"/>
              <a:gd name="connsiteX35" fmla="*/ 5977784 w 12192000"/>
              <a:gd name="connsiteY35" fmla="*/ 2873238 h 2877832"/>
              <a:gd name="connsiteX36" fmla="*/ 5265087 w 12192000"/>
              <a:gd name="connsiteY36" fmla="*/ 2836989 h 2877832"/>
              <a:gd name="connsiteX37" fmla="*/ 4346277 w 12192000"/>
              <a:gd name="connsiteY37" fmla="*/ 2774919 h 2877832"/>
              <a:gd name="connsiteX38" fmla="*/ 3373045 w 12192000"/>
              <a:gd name="connsiteY38" fmla="*/ 2676350 h 2877832"/>
              <a:gd name="connsiteX39" fmla="*/ 2362173 w 12192000"/>
              <a:gd name="connsiteY39" fmla="*/ 2557423 h 2877832"/>
              <a:gd name="connsiteX40" fmla="*/ 1233178 w 12192000"/>
              <a:gd name="connsiteY40" fmla="*/ 2384247 h 2877832"/>
              <a:gd name="connsiteX41" fmla="*/ 68500 w 12192000"/>
              <a:gd name="connsiteY41" fmla="*/ 2144540 h 2877832"/>
              <a:gd name="connsiteX42" fmla="*/ 0 w 12192000"/>
              <a:gd name="connsiteY42" fmla="*/ 2127185 h 2877832"/>
              <a:gd name="connsiteX43" fmla="*/ 0 w 12192000"/>
              <a:gd name="connsiteY43" fmla="*/ 2070696 h 2877832"/>
              <a:gd name="connsiteX44" fmla="*/ 72441 w 12192000"/>
              <a:gd name="connsiteY44" fmla="*/ 2089473 h 2877832"/>
              <a:gd name="connsiteX45" fmla="*/ 600716 w 12192000"/>
              <a:gd name="connsiteY45" fmla="*/ 2207843 h 2877832"/>
              <a:gd name="connsiteX46" fmla="*/ 1769512 w 12192000"/>
              <a:gd name="connsiteY46" fmla="*/ 2418011 h 2877832"/>
              <a:gd name="connsiteX47" fmla="*/ 2613554 w 12192000"/>
              <a:gd name="connsiteY47" fmla="*/ 2534953 h 2877832"/>
              <a:gd name="connsiteX48" fmla="*/ 2581134 w 12192000"/>
              <a:gd name="connsiteY48" fmla="*/ 2525022 h 2877832"/>
              <a:gd name="connsiteX49" fmla="*/ 1112635 w 12192000"/>
              <a:gd name="connsiteY49" fmla="*/ 2192325 h 2877832"/>
              <a:gd name="connsiteX50" fmla="*/ 420412 w 12192000"/>
              <a:gd name="connsiteY50" fmla="*/ 1992892 h 2877832"/>
              <a:gd name="connsiteX51" fmla="*/ 0 w 12192000"/>
              <a:gd name="connsiteY51" fmla="*/ 1853975 h 2877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000" h="2877832">
                <a:moveTo>
                  <a:pt x="6789701" y="2809623"/>
                </a:moveTo>
                <a:lnTo>
                  <a:pt x="6788702" y="2809701"/>
                </a:lnTo>
                <a:lnTo>
                  <a:pt x="6788476" y="2810235"/>
                </a:lnTo>
                <a:close/>
                <a:moveTo>
                  <a:pt x="0" y="0"/>
                </a:moveTo>
                <a:lnTo>
                  <a:pt x="12192000" y="0"/>
                </a:lnTo>
                <a:lnTo>
                  <a:pt x="12192000" y="1915388"/>
                </a:lnTo>
                <a:lnTo>
                  <a:pt x="12061096" y="1954428"/>
                </a:lnTo>
                <a:cubicBezTo>
                  <a:pt x="11933500" y="1990642"/>
                  <a:pt x="11805390" y="2025171"/>
                  <a:pt x="11676800" y="2058003"/>
                </a:cubicBezTo>
                <a:cubicBezTo>
                  <a:pt x="11262789" y="2165510"/>
                  <a:pt x="10845343" y="2259112"/>
                  <a:pt x="10425355" y="2341542"/>
                </a:cubicBezTo>
                <a:cubicBezTo>
                  <a:pt x="10092810" y="2406753"/>
                  <a:pt x="9759033" y="2465150"/>
                  <a:pt x="9424022" y="2516704"/>
                </a:cubicBezTo>
                <a:cubicBezTo>
                  <a:pt x="9102997" y="2566361"/>
                  <a:pt x="8781133" y="2610928"/>
                  <a:pt x="8458419" y="2650405"/>
                </a:cubicBezTo>
                <a:cubicBezTo>
                  <a:pt x="8211360" y="2680571"/>
                  <a:pt x="7963792" y="2706144"/>
                  <a:pt x="7715970" y="2730352"/>
                </a:cubicBezTo>
                <a:lnTo>
                  <a:pt x="6951716" y="2796132"/>
                </a:lnTo>
                <a:lnTo>
                  <a:pt x="6936303" y="2798203"/>
                </a:lnTo>
                <a:lnTo>
                  <a:pt x="6790448" y="2809564"/>
                </a:lnTo>
                <a:lnTo>
                  <a:pt x="6799941" y="2811384"/>
                </a:lnTo>
                <a:cubicBezTo>
                  <a:pt x="6811623" y="2811850"/>
                  <a:pt x="6823734" y="2809677"/>
                  <a:pt x="6835432" y="2809677"/>
                </a:cubicBezTo>
                <a:cubicBezTo>
                  <a:pt x="6851580" y="2809677"/>
                  <a:pt x="6867729" y="2807070"/>
                  <a:pt x="6884003" y="2806699"/>
                </a:cubicBezTo>
                <a:cubicBezTo>
                  <a:pt x="7115805" y="2801237"/>
                  <a:pt x="7347351" y="2789070"/>
                  <a:pt x="7578771" y="2774172"/>
                </a:cubicBezTo>
                <a:cubicBezTo>
                  <a:pt x="7927552" y="2751704"/>
                  <a:pt x="8276080" y="2723525"/>
                  <a:pt x="8623845" y="2687275"/>
                </a:cubicBezTo>
                <a:cubicBezTo>
                  <a:pt x="8909939" y="2657977"/>
                  <a:pt x="9195310" y="2623342"/>
                  <a:pt x="9479970" y="2583369"/>
                </a:cubicBezTo>
                <a:cubicBezTo>
                  <a:pt x="9864901" y="2528995"/>
                  <a:pt x="10248014" y="2464281"/>
                  <a:pt x="10629308" y="2389212"/>
                </a:cubicBezTo>
                <a:cubicBezTo>
                  <a:pt x="11090114" y="2298092"/>
                  <a:pt x="11546975" y="2190586"/>
                  <a:pt x="11998498" y="2063218"/>
                </a:cubicBezTo>
                <a:lnTo>
                  <a:pt x="12192000" y="2006219"/>
                </a:lnTo>
                <a:lnTo>
                  <a:pt x="12192000" y="2060956"/>
                </a:lnTo>
                <a:lnTo>
                  <a:pt x="11829257" y="2166255"/>
                </a:lnTo>
                <a:cubicBezTo>
                  <a:pt x="11534769" y="2245952"/>
                  <a:pt x="11238120" y="2316838"/>
                  <a:pt x="10939183" y="2380770"/>
                </a:cubicBezTo>
                <a:cubicBezTo>
                  <a:pt x="10622824" y="2448552"/>
                  <a:pt x="10304941" y="2508549"/>
                  <a:pt x="9985530" y="2560775"/>
                </a:cubicBezTo>
                <a:cubicBezTo>
                  <a:pt x="9720036" y="2604224"/>
                  <a:pt x="9453814" y="2642869"/>
                  <a:pt x="9186882" y="2676722"/>
                </a:cubicBezTo>
                <a:cubicBezTo>
                  <a:pt x="8984197" y="2702296"/>
                  <a:pt x="8781514" y="2726379"/>
                  <a:pt x="8578198" y="2746241"/>
                </a:cubicBezTo>
                <a:cubicBezTo>
                  <a:pt x="8340547" y="2768961"/>
                  <a:pt x="8102644" y="2790436"/>
                  <a:pt x="7864358" y="2807692"/>
                </a:cubicBezTo>
                <a:cubicBezTo>
                  <a:pt x="7554994" y="2830036"/>
                  <a:pt x="7245502" y="2847914"/>
                  <a:pt x="6935502" y="2859086"/>
                </a:cubicBezTo>
                <a:cubicBezTo>
                  <a:pt x="6782917" y="2864549"/>
                  <a:pt x="6630334" y="2868397"/>
                  <a:pt x="6477750" y="2872989"/>
                </a:cubicBezTo>
                <a:cubicBezTo>
                  <a:pt x="6439195" y="2870905"/>
                  <a:pt x="6400529" y="2872530"/>
                  <a:pt x="6362294" y="2877832"/>
                </a:cubicBezTo>
                <a:lnTo>
                  <a:pt x="6057129" y="2877832"/>
                </a:lnTo>
                <a:lnTo>
                  <a:pt x="5977784" y="2873238"/>
                </a:lnTo>
                <a:cubicBezTo>
                  <a:pt x="5740261" y="2860825"/>
                  <a:pt x="5502739" y="2847046"/>
                  <a:pt x="5265087" y="2836989"/>
                </a:cubicBezTo>
                <a:cubicBezTo>
                  <a:pt x="4958267" y="2824573"/>
                  <a:pt x="4651826" y="2804093"/>
                  <a:pt x="4346277" y="2774919"/>
                </a:cubicBezTo>
                <a:cubicBezTo>
                  <a:pt x="4021654" y="2744007"/>
                  <a:pt x="3697795" y="2709372"/>
                  <a:pt x="3373045" y="2676350"/>
                </a:cubicBezTo>
                <a:cubicBezTo>
                  <a:pt x="3035412" y="2642088"/>
                  <a:pt x="2698456" y="2602449"/>
                  <a:pt x="2362173" y="2557423"/>
                </a:cubicBezTo>
                <a:cubicBezTo>
                  <a:pt x="1984692" y="2507270"/>
                  <a:pt x="1608364" y="2449544"/>
                  <a:pt x="1233178" y="2384247"/>
                </a:cubicBezTo>
                <a:cubicBezTo>
                  <a:pt x="842181" y="2315534"/>
                  <a:pt x="453758" y="2237046"/>
                  <a:pt x="68500" y="2144540"/>
                </a:cubicBezTo>
                <a:lnTo>
                  <a:pt x="0" y="2127185"/>
                </a:lnTo>
                <a:lnTo>
                  <a:pt x="0" y="2070696"/>
                </a:lnTo>
                <a:lnTo>
                  <a:pt x="72441" y="2089473"/>
                </a:lnTo>
                <a:cubicBezTo>
                  <a:pt x="247961" y="2131651"/>
                  <a:pt x="424164" y="2170911"/>
                  <a:pt x="600716" y="2207843"/>
                </a:cubicBezTo>
                <a:cubicBezTo>
                  <a:pt x="988279" y="2288657"/>
                  <a:pt x="1378133" y="2357555"/>
                  <a:pt x="1769512" y="2418011"/>
                </a:cubicBezTo>
                <a:cubicBezTo>
                  <a:pt x="2052426" y="2461587"/>
                  <a:pt x="2335725" y="2501684"/>
                  <a:pt x="2613554" y="2534953"/>
                </a:cubicBezTo>
                <a:cubicBezTo>
                  <a:pt x="2605544" y="2537560"/>
                  <a:pt x="2594611" y="2527504"/>
                  <a:pt x="2581134" y="2525022"/>
                </a:cubicBezTo>
                <a:cubicBezTo>
                  <a:pt x="2087178" y="2433070"/>
                  <a:pt x="1597684" y="2322177"/>
                  <a:pt x="1112635" y="2192325"/>
                </a:cubicBezTo>
                <a:cubicBezTo>
                  <a:pt x="880453" y="2130254"/>
                  <a:pt x="649713" y="2063776"/>
                  <a:pt x="420412" y="1992892"/>
                </a:cubicBezTo>
                <a:lnTo>
                  <a:pt x="0" y="185397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s-CO" noProof="0" dirty="0"/>
          </a:p>
        </p:txBody>
      </p:sp>
      <p:sp>
        <p:nvSpPr>
          <p:cNvPr id="2" name="Título 1">
            <a:extLst>
              <a:ext uri="{FF2B5EF4-FFF2-40B4-BE49-F238E27FC236}">
                <a16:creationId xmlns:a16="http://schemas.microsoft.com/office/drawing/2014/main" id="{D673E826-6110-A51B-55B5-F46F042F4954}"/>
              </a:ext>
            </a:extLst>
          </p:cNvPr>
          <p:cNvSpPr>
            <a:spLocks noGrp="1"/>
          </p:cNvSpPr>
          <p:nvPr>
            <p:ph type="title"/>
          </p:nvPr>
        </p:nvSpPr>
        <p:spPr>
          <a:xfrm>
            <a:off x="638881" y="390525"/>
            <a:ext cx="10909640" cy="1510301"/>
          </a:xfrm>
        </p:spPr>
        <p:txBody>
          <a:bodyPr vert="horz" lIns="91440" tIns="45720" rIns="91440" bIns="45720" rtlCol="0" anchor="ctr">
            <a:normAutofit/>
          </a:bodyPr>
          <a:lstStyle/>
          <a:p>
            <a:pPr algn="ctr"/>
            <a:r>
              <a:rPr lang="es-CO" sz="6600" kern="1200" noProof="0" dirty="0">
                <a:solidFill>
                  <a:srgbClr val="FFFFFF"/>
                </a:solidFill>
                <a:latin typeface="+mj-lt"/>
                <a:ea typeface="+mj-ea"/>
                <a:cs typeface="+mj-cs"/>
              </a:rPr>
              <a:t>Productividad</a:t>
            </a:r>
          </a:p>
        </p:txBody>
      </p:sp>
      <p:sp>
        <p:nvSpPr>
          <p:cNvPr id="27" name="sketch line">
            <a:extLst>
              <a:ext uri="{FF2B5EF4-FFF2-40B4-BE49-F238E27FC236}">
                <a16:creationId xmlns:a16="http://schemas.microsoft.com/office/drawing/2014/main" id="{821B4C78-DCFF-72AE-2980-3A2A020C31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74206" y="1753266"/>
            <a:ext cx="4243589" cy="18288"/>
          </a:xfrm>
          <a:custGeom>
            <a:avLst/>
            <a:gdLst>
              <a:gd name="csX0" fmla="*/ 0 w 4243589"/>
              <a:gd name="csY0" fmla="*/ 0 h 18288"/>
              <a:gd name="csX1" fmla="*/ 563791 w 4243589"/>
              <a:gd name="csY1" fmla="*/ 0 h 18288"/>
              <a:gd name="csX2" fmla="*/ 1042710 w 4243589"/>
              <a:gd name="csY2" fmla="*/ 0 h 18288"/>
              <a:gd name="csX3" fmla="*/ 1564066 w 4243589"/>
              <a:gd name="csY3" fmla="*/ 0 h 18288"/>
              <a:gd name="csX4" fmla="*/ 2212729 w 4243589"/>
              <a:gd name="csY4" fmla="*/ 0 h 18288"/>
              <a:gd name="csX5" fmla="*/ 2776520 w 4243589"/>
              <a:gd name="csY5" fmla="*/ 0 h 18288"/>
              <a:gd name="csX6" fmla="*/ 3297875 w 4243589"/>
              <a:gd name="csY6" fmla="*/ 0 h 18288"/>
              <a:gd name="csX7" fmla="*/ 4243589 w 4243589"/>
              <a:gd name="csY7" fmla="*/ 0 h 18288"/>
              <a:gd name="csX8" fmla="*/ 4243589 w 4243589"/>
              <a:gd name="csY8" fmla="*/ 18288 h 18288"/>
              <a:gd name="csX9" fmla="*/ 3637362 w 4243589"/>
              <a:gd name="csY9" fmla="*/ 18288 h 18288"/>
              <a:gd name="csX10" fmla="*/ 3116007 w 4243589"/>
              <a:gd name="csY10" fmla="*/ 18288 h 18288"/>
              <a:gd name="csX11" fmla="*/ 2424908 w 4243589"/>
              <a:gd name="csY11" fmla="*/ 18288 h 18288"/>
              <a:gd name="csX12" fmla="*/ 1861117 w 4243589"/>
              <a:gd name="csY12" fmla="*/ 18288 h 18288"/>
              <a:gd name="csX13" fmla="*/ 1382198 w 4243589"/>
              <a:gd name="csY13" fmla="*/ 18288 h 18288"/>
              <a:gd name="csX14" fmla="*/ 733535 w 4243589"/>
              <a:gd name="csY14" fmla="*/ 18288 h 18288"/>
              <a:gd name="csX15" fmla="*/ 0 w 4243589"/>
              <a:gd name="csY15" fmla="*/ 18288 h 18288"/>
              <a:gd name="csX16" fmla="*/ 0 w 4243589"/>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243589" h="18288"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3987" y="7429"/>
                  <a:pt x="4243569" y="10822"/>
                  <a:pt x="4243589" y="18288"/>
                </a:cubicBezTo>
                <a:cubicBezTo>
                  <a:pt x="4112949" y="-2855"/>
                  <a:pt x="3928037" y="1831"/>
                  <a:pt x="3637362" y="18288"/>
                </a:cubicBezTo>
                <a:cubicBezTo>
                  <a:pt x="3346687" y="34745"/>
                  <a:pt x="3254446" y="26669"/>
                  <a:pt x="3116007" y="18288"/>
                </a:cubicBezTo>
                <a:cubicBezTo>
                  <a:pt x="2977569" y="9907"/>
                  <a:pt x="2620228" y="28873"/>
                  <a:pt x="2424908" y="18288"/>
                </a:cubicBezTo>
                <a:cubicBezTo>
                  <a:pt x="2229588" y="7703"/>
                  <a:pt x="2088287" y="-3854"/>
                  <a:pt x="1861117" y="18288"/>
                </a:cubicBezTo>
                <a:cubicBezTo>
                  <a:pt x="1633947" y="40430"/>
                  <a:pt x="1502447" y="-871"/>
                  <a:pt x="1382198" y="18288"/>
                </a:cubicBezTo>
                <a:cubicBezTo>
                  <a:pt x="1261949" y="37447"/>
                  <a:pt x="1045440" y="28353"/>
                  <a:pt x="733535" y="18288"/>
                </a:cubicBezTo>
                <a:cubicBezTo>
                  <a:pt x="421630" y="8223"/>
                  <a:pt x="341257" y="-18359"/>
                  <a:pt x="0" y="18288"/>
                </a:cubicBezTo>
                <a:cubicBezTo>
                  <a:pt x="-591" y="13205"/>
                  <a:pt x="-663" y="6329"/>
                  <a:pt x="0" y="0"/>
                </a:cubicBezTo>
                <a:close/>
              </a:path>
              <a:path w="4243589" h="18288"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2703" y="5429"/>
                  <a:pt x="4244410" y="14046"/>
                  <a:pt x="4243589" y="18288"/>
                </a:cubicBezTo>
                <a:cubicBezTo>
                  <a:pt x="4130424" y="-1240"/>
                  <a:pt x="3932803" y="42249"/>
                  <a:pt x="3722234" y="18288"/>
                </a:cubicBezTo>
                <a:cubicBezTo>
                  <a:pt x="3511665" y="-5673"/>
                  <a:pt x="3269903" y="45994"/>
                  <a:pt x="3116007" y="18288"/>
                </a:cubicBezTo>
                <a:cubicBezTo>
                  <a:pt x="2962111" y="-9418"/>
                  <a:pt x="2744280" y="23224"/>
                  <a:pt x="2509780" y="18288"/>
                </a:cubicBezTo>
                <a:cubicBezTo>
                  <a:pt x="2275280" y="13352"/>
                  <a:pt x="2066059" y="43664"/>
                  <a:pt x="1945989" y="18288"/>
                </a:cubicBezTo>
                <a:cubicBezTo>
                  <a:pt x="1825919" y="-7088"/>
                  <a:pt x="1407329" y="12616"/>
                  <a:pt x="1254890" y="18288"/>
                </a:cubicBezTo>
                <a:cubicBezTo>
                  <a:pt x="1102451" y="23960"/>
                  <a:pt x="837950" y="31673"/>
                  <a:pt x="563791" y="18288"/>
                </a:cubicBezTo>
                <a:cubicBezTo>
                  <a:pt x="289632" y="4903"/>
                  <a:pt x="132768" y="7105"/>
                  <a:pt x="0" y="18288"/>
                </a:cubicBezTo>
                <a:cubicBezTo>
                  <a:pt x="668" y="13665"/>
                  <a:pt x="578" y="5675"/>
                  <a:pt x="0" y="0"/>
                </a:cubicBezTo>
                <a:close/>
              </a:path>
            </a:pathLst>
          </a:custGeom>
          <a:solidFill>
            <a:srgbClr val="FFFFFF"/>
          </a:solidFill>
          <a:ln w="38100" cap="rnd">
            <a:solidFill>
              <a:srgbClr val="FFFFFF"/>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pic>
        <p:nvPicPr>
          <p:cNvPr id="4" name="Imagen 3">
            <a:extLst>
              <a:ext uri="{FF2B5EF4-FFF2-40B4-BE49-F238E27FC236}">
                <a16:creationId xmlns:a16="http://schemas.microsoft.com/office/drawing/2014/main" id="{5D1C0313-831E-9026-911B-39E88EAA79AA}"/>
              </a:ext>
            </a:extLst>
          </p:cNvPr>
          <p:cNvPicPr>
            <a:picLocks noChangeAspect="1"/>
          </p:cNvPicPr>
          <p:nvPr/>
        </p:nvPicPr>
        <p:blipFill>
          <a:blip r:embed="rId2"/>
          <a:stretch>
            <a:fillRect/>
          </a:stretch>
        </p:blipFill>
        <p:spPr>
          <a:xfrm>
            <a:off x="0" y="3980169"/>
            <a:ext cx="12192001" cy="1242392"/>
          </a:xfrm>
          <a:prstGeom prst="rect">
            <a:avLst/>
          </a:prstGeom>
        </p:spPr>
      </p:pic>
    </p:spTree>
    <p:extLst>
      <p:ext uri="{BB962C8B-B14F-4D97-AF65-F5344CB8AC3E}">
        <p14:creationId xmlns:p14="http://schemas.microsoft.com/office/powerpoint/2010/main" val="40476023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2" name="Freeform: Shape 11">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4" name="Rectangle 13">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6" name="Rectangle 15">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8" name="Freeform: Shape 17">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s-CO" noProof="0" dirty="0"/>
          </a:p>
        </p:txBody>
      </p:sp>
      <p:sp>
        <p:nvSpPr>
          <p:cNvPr id="20" name="Isosceles Triangle 19">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pic>
        <p:nvPicPr>
          <p:cNvPr id="5" name="Marcador de contenido 4">
            <a:extLst>
              <a:ext uri="{FF2B5EF4-FFF2-40B4-BE49-F238E27FC236}">
                <a16:creationId xmlns:a16="http://schemas.microsoft.com/office/drawing/2014/main" id="{42870E06-D9C1-D54F-4761-9B301791E5B7}"/>
              </a:ext>
            </a:extLst>
          </p:cNvPr>
          <p:cNvPicPr>
            <a:picLocks noGrp="1" noChangeAspect="1"/>
          </p:cNvPicPr>
          <p:nvPr>
            <p:ph idx="1"/>
          </p:nvPr>
        </p:nvPicPr>
        <p:blipFill>
          <a:blip r:embed="rId2"/>
          <a:stretch>
            <a:fillRect/>
          </a:stretch>
        </p:blipFill>
        <p:spPr>
          <a:xfrm>
            <a:off x="643467" y="1629664"/>
            <a:ext cx="10905066" cy="3598670"/>
          </a:xfrm>
          <a:prstGeom prst="rect">
            <a:avLst/>
          </a:prstGeom>
          <a:ln>
            <a:noFill/>
          </a:ln>
        </p:spPr>
      </p:pic>
      <p:sp>
        <p:nvSpPr>
          <p:cNvPr id="22" name="Isosceles Triangle 21">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2" name="CuadroTexto 1">
            <a:extLst>
              <a:ext uri="{FF2B5EF4-FFF2-40B4-BE49-F238E27FC236}">
                <a16:creationId xmlns:a16="http://schemas.microsoft.com/office/drawing/2014/main" id="{333017B2-37D3-8732-12F2-0D4BFBB5354F}"/>
              </a:ext>
            </a:extLst>
          </p:cNvPr>
          <p:cNvSpPr txBox="1"/>
          <p:nvPr/>
        </p:nvSpPr>
        <p:spPr>
          <a:xfrm>
            <a:off x="1949958" y="404855"/>
            <a:ext cx="3911346" cy="523220"/>
          </a:xfrm>
          <a:prstGeom prst="rect">
            <a:avLst/>
          </a:prstGeom>
          <a:noFill/>
        </p:spPr>
        <p:txBody>
          <a:bodyPr wrap="square">
            <a:spAutoFit/>
          </a:bodyPr>
          <a:lstStyle/>
          <a:p>
            <a:r>
              <a:rPr lang="es-CO" sz="2800" b="1" noProof="0" dirty="0"/>
              <a:t>Sobre la productividad</a:t>
            </a:r>
          </a:p>
        </p:txBody>
      </p:sp>
      <p:pic>
        <p:nvPicPr>
          <p:cNvPr id="3" name="Imagen 2">
            <a:extLst>
              <a:ext uri="{FF2B5EF4-FFF2-40B4-BE49-F238E27FC236}">
                <a16:creationId xmlns:a16="http://schemas.microsoft.com/office/drawing/2014/main" id="{9DEA37D2-C91C-795B-1413-3ED1E31DEA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12929" y="5449998"/>
            <a:ext cx="2133898" cy="781159"/>
          </a:xfrm>
          <a:prstGeom prst="rect">
            <a:avLst/>
          </a:prstGeom>
        </p:spPr>
      </p:pic>
    </p:spTree>
    <p:extLst>
      <p:ext uri="{BB962C8B-B14F-4D97-AF65-F5344CB8AC3E}">
        <p14:creationId xmlns:p14="http://schemas.microsoft.com/office/powerpoint/2010/main" val="10098996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6CEF695-E391-25E5-0925-19D69F5F9B26}"/>
              </a:ext>
            </a:extLst>
          </p:cNvPr>
          <p:cNvSpPr>
            <a:spLocks noGrp="1"/>
          </p:cNvSpPr>
          <p:nvPr>
            <p:ph type="title"/>
          </p:nvPr>
        </p:nvSpPr>
        <p:spPr/>
        <p:txBody>
          <a:bodyPr/>
          <a:lstStyle/>
          <a:p>
            <a:r>
              <a:rPr lang="es-CO" noProof="0" dirty="0"/>
              <a:t>Productividad</a:t>
            </a:r>
          </a:p>
        </p:txBody>
      </p:sp>
      <p:pic>
        <p:nvPicPr>
          <p:cNvPr id="5" name="Marcador de contenido 4">
            <a:extLst>
              <a:ext uri="{FF2B5EF4-FFF2-40B4-BE49-F238E27FC236}">
                <a16:creationId xmlns:a16="http://schemas.microsoft.com/office/drawing/2014/main" id="{BC6ED0FC-35C3-E60C-4356-E390115B5DF0}"/>
              </a:ext>
            </a:extLst>
          </p:cNvPr>
          <p:cNvPicPr>
            <a:picLocks noGrp="1" noChangeAspect="1"/>
          </p:cNvPicPr>
          <p:nvPr>
            <p:ph idx="1"/>
          </p:nvPr>
        </p:nvPicPr>
        <p:blipFill>
          <a:blip r:embed="rId2"/>
          <a:stretch>
            <a:fillRect/>
          </a:stretch>
        </p:blipFill>
        <p:spPr>
          <a:xfrm>
            <a:off x="691977" y="1411705"/>
            <a:ext cx="10603520" cy="5081170"/>
          </a:xfrm>
          <a:prstGeom prst="rect">
            <a:avLst/>
          </a:prstGeom>
        </p:spPr>
      </p:pic>
    </p:spTree>
    <p:extLst>
      <p:ext uri="{BB962C8B-B14F-4D97-AF65-F5344CB8AC3E}">
        <p14:creationId xmlns:p14="http://schemas.microsoft.com/office/powerpoint/2010/main" val="4148995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3D388A6-3CD2-26CA-2114-77870ED752AD}"/>
            </a:ext>
          </a:extLst>
        </p:cNvPr>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76906711-0AFB-47DD-A4B6-4E94B38B8C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25" name="Freeform: Shape 24">
            <a:extLst>
              <a:ext uri="{FF2B5EF4-FFF2-40B4-BE49-F238E27FC236}">
                <a16:creationId xmlns:a16="http://schemas.microsoft.com/office/drawing/2014/main" id="{AA91F649-894C-41F6-A21D-3D1AC558E9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877832"/>
          </a:xfrm>
          <a:custGeom>
            <a:avLst/>
            <a:gdLst>
              <a:gd name="connsiteX0" fmla="*/ 6789701 w 12192000"/>
              <a:gd name="connsiteY0" fmla="*/ 2809623 h 2877832"/>
              <a:gd name="connsiteX1" fmla="*/ 6788702 w 12192000"/>
              <a:gd name="connsiteY1" fmla="*/ 2809701 h 2877832"/>
              <a:gd name="connsiteX2" fmla="*/ 6788476 w 12192000"/>
              <a:gd name="connsiteY2" fmla="*/ 2810235 h 2877832"/>
              <a:gd name="connsiteX3" fmla="*/ 0 w 12192000"/>
              <a:gd name="connsiteY3" fmla="*/ 0 h 2877832"/>
              <a:gd name="connsiteX4" fmla="*/ 12192000 w 12192000"/>
              <a:gd name="connsiteY4" fmla="*/ 0 h 2877832"/>
              <a:gd name="connsiteX5" fmla="*/ 12192000 w 12192000"/>
              <a:gd name="connsiteY5" fmla="*/ 1915388 h 2877832"/>
              <a:gd name="connsiteX6" fmla="*/ 12061096 w 12192000"/>
              <a:gd name="connsiteY6" fmla="*/ 1954428 h 2877832"/>
              <a:gd name="connsiteX7" fmla="*/ 11676800 w 12192000"/>
              <a:gd name="connsiteY7" fmla="*/ 2058003 h 2877832"/>
              <a:gd name="connsiteX8" fmla="*/ 10425355 w 12192000"/>
              <a:gd name="connsiteY8" fmla="*/ 2341542 h 2877832"/>
              <a:gd name="connsiteX9" fmla="*/ 9424022 w 12192000"/>
              <a:gd name="connsiteY9" fmla="*/ 2516704 h 2877832"/>
              <a:gd name="connsiteX10" fmla="*/ 8458419 w 12192000"/>
              <a:gd name="connsiteY10" fmla="*/ 2650405 h 2877832"/>
              <a:gd name="connsiteX11" fmla="*/ 7715970 w 12192000"/>
              <a:gd name="connsiteY11" fmla="*/ 2730352 h 2877832"/>
              <a:gd name="connsiteX12" fmla="*/ 6951716 w 12192000"/>
              <a:gd name="connsiteY12" fmla="*/ 2796132 h 2877832"/>
              <a:gd name="connsiteX13" fmla="*/ 6936303 w 12192000"/>
              <a:gd name="connsiteY13" fmla="*/ 2798203 h 2877832"/>
              <a:gd name="connsiteX14" fmla="*/ 6790448 w 12192000"/>
              <a:gd name="connsiteY14" fmla="*/ 2809564 h 2877832"/>
              <a:gd name="connsiteX15" fmla="*/ 6799941 w 12192000"/>
              <a:gd name="connsiteY15" fmla="*/ 2811384 h 2877832"/>
              <a:gd name="connsiteX16" fmla="*/ 6835432 w 12192000"/>
              <a:gd name="connsiteY16" fmla="*/ 2809677 h 2877832"/>
              <a:gd name="connsiteX17" fmla="*/ 6884003 w 12192000"/>
              <a:gd name="connsiteY17" fmla="*/ 2806699 h 2877832"/>
              <a:gd name="connsiteX18" fmla="*/ 7578771 w 12192000"/>
              <a:gd name="connsiteY18" fmla="*/ 2774172 h 2877832"/>
              <a:gd name="connsiteX19" fmla="*/ 8623845 w 12192000"/>
              <a:gd name="connsiteY19" fmla="*/ 2687275 h 2877832"/>
              <a:gd name="connsiteX20" fmla="*/ 9479970 w 12192000"/>
              <a:gd name="connsiteY20" fmla="*/ 2583369 h 2877832"/>
              <a:gd name="connsiteX21" fmla="*/ 10629308 w 12192000"/>
              <a:gd name="connsiteY21" fmla="*/ 2389212 h 2877832"/>
              <a:gd name="connsiteX22" fmla="*/ 11998498 w 12192000"/>
              <a:gd name="connsiteY22" fmla="*/ 2063218 h 2877832"/>
              <a:gd name="connsiteX23" fmla="*/ 12192000 w 12192000"/>
              <a:gd name="connsiteY23" fmla="*/ 2006219 h 2877832"/>
              <a:gd name="connsiteX24" fmla="*/ 12192000 w 12192000"/>
              <a:gd name="connsiteY24" fmla="*/ 2060956 h 2877832"/>
              <a:gd name="connsiteX25" fmla="*/ 11829257 w 12192000"/>
              <a:gd name="connsiteY25" fmla="*/ 2166255 h 2877832"/>
              <a:gd name="connsiteX26" fmla="*/ 10939183 w 12192000"/>
              <a:gd name="connsiteY26" fmla="*/ 2380770 h 2877832"/>
              <a:gd name="connsiteX27" fmla="*/ 9985530 w 12192000"/>
              <a:gd name="connsiteY27" fmla="*/ 2560775 h 2877832"/>
              <a:gd name="connsiteX28" fmla="*/ 9186882 w 12192000"/>
              <a:gd name="connsiteY28" fmla="*/ 2676722 h 2877832"/>
              <a:gd name="connsiteX29" fmla="*/ 8578198 w 12192000"/>
              <a:gd name="connsiteY29" fmla="*/ 2746241 h 2877832"/>
              <a:gd name="connsiteX30" fmla="*/ 7864358 w 12192000"/>
              <a:gd name="connsiteY30" fmla="*/ 2807692 h 2877832"/>
              <a:gd name="connsiteX31" fmla="*/ 6935502 w 12192000"/>
              <a:gd name="connsiteY31" fmla="*/ 2859086 h 2877832"/>
              <a:gd name="connsiteX32" fmla="*/ 6477750 w 12192000"/>
              <a:gd name="connsiteY32" fmla="*/ 2872989 h 2877832"/>
              <a:gd name="connsiteX33" fmla="*/ 6362294 w 12192000"/>
              <a:gd name="connsiteY33" fmla="*/ 2877832 h 2877832"/>
              <a:gd name="connsiteX34" fmla="*/ 6057129 w 12192000"/>
              <a:gd name="connsiteY34" fmla="*/ 2877832 h 2877832"/>
              <a:gd name="connsiteX35" fmla="*/ 5977784 w 12192000"/>
              <a:gd name="connsiteY35" fmla="*/ 2873238 h 2877832"/>
              <a:gd name="connsiteX36" fmla="*/ 5265087 w 12192000"/>
              <a:gd name="connsiteY36" fmla="*/ 2836989 h 2877832"/>
              <a:gd name="connsiteX37" fmla="*/ 4346277 w 12192000"/>
              <a:gd name="connsiteY37" fmla="*/ 2774919 h 2877832"/>
              <a:gd name="connsiteX38" fmla="*/ 3373045 w 12192000"/>
              <a:gd name="connsiteY38" fmla="*/ 2676350 h 2877832"/>
              <a:gd name="connsiteX39" fmla="*/ 2362173 w 12192000"/>
              <a:gd name="connsiteY39" fmla="*/ 2557423 h 2877832"/>
              <a:gd name="connsiteX40" fmla="*/ 1233178 w 12192000"/>
              <a:gd name="connsiteY40" fmla="*/ 2384247 h 2877832"/>
              <a:gd name="connsiteX41" fmla="*/ 68500 w 12192000"/>
              <a:gd name="connsiteY41" fmla="*/ 2144540 h 2877832"/>
              <a:gd name="connsiteX42" fmla="*/ 0 w 12192000"/>
              <a:gd name="connsiteY42" fmla="*/ 2127185 h 2877832"/>
              <a:gd name="connsiteX43" fmla="*/ 0 w 12192000"/>
              <a:gd name="connsiteY43" fmla="*/ 2070696 h 2877832"/>
              <a:gd name="connsiteX44" fmla="*/ 72441 w 12192000"/>
              <a:gd name="connsiteY44" fmla="*/ 2089473 h 2877832"/>
              <a:gd name="connsiteX45" fmla="*/ 600716 w 12192000"/>
              <a:gd name="connsiteY45" fmla="*/ 2207843 h 2877832"/>
              <a:gd name="connsiteX46" fmla="*/ 1769512 w 12192000"/>
              <a:gd name="connsiteY46" fmla="*/ 2418011 h 2877832"/>
              <a:gd name="connsiteX47" fmla="*/ 2613554 w 12192000"/>
              <a:gd name="connsiteY47" fmla="*/ 2534953 h 2877832"/>
              <a:gd name="connsiteX48" fmla="*/ 2581134 w 12192000"/>
              <a:gd name="connsiteY48" fmla="*/ 2525022 h 2877832"/>
              <a:gd name="connsiteX49" fmla="*/ 1112635 w 12192000"/>
              <a:gd name="connsiteY49" fmla="*/ 2192325 h 2877832"/>
              <a:gd name="connsiteX50" fmla="*/ 420412 w 12192000"/>
              <a:gd name="connsiteY50" fmla="*/ 1992892 h 2877832"/>
              <a:gd name="connsiteX51" fmla="*/ 0 w 12192000"/>
              <a:gd name="connsiteY51" fmla="*/ 1853975 h 2877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000" h="2877832">
                <a:moveTo>
                  <a:pt x="6789701" y="2809623"/>
                </a:moveTo>
                <a:lnTo>
                  <a:pt x="6788702" y="2809701"/>
                </a:lnTo>
                <a:lnTo>
                  <a:pt x="6788476" y="2810235"/>
                </a:lnTo>
                <a:close/>
                <a:moveTo>
                  <a:pt x="0" y="0"/>
                </a:moveTo>
                <a:lnTo>
                  <a:pt x="12192000" y="0"/>
                </a:lnTo>
                <a:lnTo>
                  <a:pt x="12192000" y="1915388"/>
                </a:lnTo>
                <a:lnTo>
                  <a:pt x="12061096" y="1954428"/>
                </a:lnTo>
                <a:cubicBezTo>
                  <a:pt x="11933500" y="1990642"/>
                  <a:pt x="11805390" y="2025171"/>
                  <a:pt x="11676800" y="2058003"/>
                </a:cubicBezTo>
                <a:cubicBezTo>
                  <a:pt x="11262789" y="2165510"/>
                  <a:pt x="10845343" y="2259112"/>
                  <a:pt x="10425355" y="2341542"/>
                </a:cubicBezTo>
                <a:cubicBezTo>
                  <a:pt x="10092810" y="2406753"/>
                  <a:pt x="9759033" y="2465150"/>
                  <a:pt x="9424022" y="2516704"/>
                </a:cubicBezTo>
                <a:cubicBezTo>
                  <a:pt x="9102997" y="2566361"/>
                  <a:pt x="8781133" y="2610928"/>
                  <a:pt x="8458419" y="2650405"/>
                </a:cubicBezTo>
                <a:cubicBezTo>
                  <a:pt x="8211360" y="2680571"/>
                  <a:pt x="7963792" y="2706144"/>
                  <a:pt x="7715970" y="2730352"/>
                </a:cubicBezTo>
                <a:lnTo>
                  <a:pt x="6951716" y="2796132"/>
                </a:lnTo>
                <a:lnTo>
                  <a:pt x="6936303" y="2798203"/>
                </a:lnTo>
                <a:lnTo>
                  <a:pt x="6790448" y="2809564"/>
                </a:lnTo>
                <a:lnTo>
                  <a:pt x="6799941" y="2811384"/>
                </a:lnTo>
                <a:cubicBezTo>
                  <a:pt x="6811623" y="2811850"/>
                  <a:pt x="6823734" y="2809677"/>
                  <a:pt x="6835432" y="2809677"/>
                </a:cubicBezTo>
                <a:cubicBezTo>
                  <a:pt x="6851580" y="2809677"/>
                  <a:pt x="6867729" y="2807070"/>
                  <a:pt x="6884003" y="2806699"/>
                </a:cubicBezTo>
                <a:cubicBezTo>
                  <a:pt x="7115805" y="2801237"/>
                  <a:pt x="7347351" y="2789070"/>
                  <a:pt x="7578771" y="2774172"/>
                </a:cubicBezTo>
                <a:cubicBezTo>
                  <a:pt x="7927552" y="2751704"/>
                  <a:pt x="8276080" y="2723525"/>
                  <a:pt x="8623845" y="2687275"/>
                </a:cubicBezTo>
                <a:cubicBezTo>
                  <a:pt x="8909939" y="2657977"/>
                  <a:pt x="9195310" y="2623342"/>
                  <a:pt x="9479970" y="2583369"/>
                </a:cubicBezTo>
                <a:cubicBezTo>
                  <a:pt x="9864901" y="2528995"/>
                  <a:pt x="10248014" y="2464281"/>
                  <a:pt x="10629308" y="2389212"/>
                </a:cubicBezTo>
                <a:cubicBezTo>
                  <a:pt x="11090114" y="2298092"/>
                  <a:pt x="11546975" y="2190586"/>
                  <a:pt x="11998498" y="2063218"/>
                </a:cubicBezTo>
                <a:lnTo>
                  <a:pt x="12192000" y="2006219"/>
                </a:lnTo>
                <a:lnTo>
                  <a:pt x="12192000" y="2060956"/>
                </a:lnTo>
                <a:lnTo>
                  <a:pt x="11829257" y="2166255"/>
                </a:lnTo>
                <a:cubicBezTo>
                  <a:pt x="11534769" y="2245952"/>
                  <a:pt x="11238120" y="2316838"/>
                  <a:pt x="10939183" y="2380770"/>
                </a:cubicBezTo>
                <a:cubicBezTo>
                  <a:pt x="10622824" y="2448552"/>
                  <a:pt x="10304941" y="2508549"/>
                  <a:pt x="9985530" y="2560775"/>
                </a:cubicBezTo>
                <a:cubicBezTo>
                  <a:pt x="9720036" y="2604224"/>
                  <a:pt x="9453814" y="2642869"/>
                  <a:pt x="9186882" y="2676722"/>
                </a:cubicBezTo>
                <a:cubicBezTo>
                  <a:pt x="8984197" y="2702296"/>
                  <a:pt x="8781514" y="2726379"/>
                  <a:pt x="8578198" y="2746241"/>
                </a:cubicBezTo>
                <a:cubicBezTo>
                  <a:pt x="8340547" y="2768961"/>
                  <a:pt x="8102644" y="2790436"/>
                  <a:pt x="7864358" y="2807692"/>
                </a:cubicBezTo>
                <a:cubicBezTo>
                  <a:pt x="7554994" y="2830036"/>
                  <a:pt x="7245502" y="2847914"/>
                  <a:pt x="6935502" y="2859086"/>
                </a:cubicBezTo>
                <a:cubicBezTo>
                  <a:pt x="6782917" y="2864549"/>
                  <a:pt x="6630334" y="2868397"/>
                  <a:pt x="6477750" y="2872989"/>
                </a:cubicBezTo>
                <a:cubicBezTo>
                  <a:pt x="6439195" y="2870905"/>
                  <a:pt x="6400529" y="2872530"/>
                  <a:pt x="6362294" y="2877832"/>
                </a:cubicBezTo>
                <a:lnTo>
                  <a:pt x="6057129" y="2877832"/>
                </a:lnTo>
                <a:lnTo>
                  <a:pt x="5977784" y="2873238"/>
                </a:lnTo>
                <a:cubicBezTo>
                  <a:pt x="5740261" y="2860825"/>
                  <a:pt x="5502739" y="2847046"/>
                  <a:pt x="5265087" y="2836989"/>
                </a:cubicBezTo>
                <a:cubicBezTo>
                  <a:pt x="4958267" y="2824573"/>
                  <a:pt x="4651826" y="2804093"/>
                  <a:pt x="4346277" y="2774919"/>
                </a:cubicBezTo>
                <a:cubicBezTo>
                  <a:pt x="4021654" y="2744007"/>
                  <a:pt x="3697795" y="2709372"/>
                  <a:pt x="3373045" y="2676350"/>
                </a:cubicBezTo>
                <a:cubicBezTo>
                  <a:pt x="3035412" y="2642088"/>
                  <a:pt x="2698456" y="2602449"/>
                  <a:pt x="2362173" y="2557423"/>
                </a:cubicBezTo>
                <a:cubicBezTo>
                  <a:pt x="1984692" y="2507270"/>
                  <a:pt x="1608364" y="2449544"/>
                  <a:pt x="1233178" y="2384247"/>
                </a:cubicBezTo>
                <a:cubicBezTo>
                  <a:pt x="842181" y="2315534"/>
                  <a:pt x="453758" y="2237046"/>
                  <a:pt x="68500" y="2144540"/>
                </a:cubicBezTo>
                <a:lnTo>
                  <a:pt x="0" y="2127185"/>
                </a:lnTo>
                <a:lnTo>
                  <a:pt x="0" y="2070696"/>
                </a:lnTo>
                <a:lnTo>
                  <a:pt x="72441" y="2089473"/>
                </a:lnTo>
                <a:cubicBezTo>
                  <a:pt x="247961" y="2131651"/>
                  <a:pt x="424164" y="2170911"/>
                  <a:pt x="600716" y="2207843"/>
                </a:cubicBezTo>
                <a:cubicBezTo>
                  <a:pt x="988279" y="2288657"/>
                  <a:pt x="1378133" y="2357555"/>
                  <a:pt x="1769512" y="2418011"/>
                </a:cubicBezTo>
                <a:cubicBezTo>
                  <a:pt x="2052426" y="2461587"/>
                  <a:pt x="2335725" y="2501684"/>
                  <a:pt x="2613554" y="2534953"/>
                </a:cubicBezTo>
                <a:cubicBezTo>
                  <a:pt x="2605544" y="2537560"/>
                  <a:pt x="2594611" y="2527504"/>
                  <a:pt x="2581134" y="2525022"/>
                </a:cubicBezTo>
                <a:cubicBezTo>
                  <a:pt x="2087178" y="2433070"/>
                  <a:pt x="1597684" y="2322177"/>
                  <a:pt x="1112635" y="2192325"/>
                </a:cubicBezTo>
                <a:cubicBezTo>
                  <a:pt x="880453" y="2130254"/>
                  <a:pt x="649713" y="2063776"/>
                  <a:pt x="420412" y="1992892"/>
                </a:cubicBezTo>
                <a:lnTo>
                  <a:pt x="0" y="185397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s-CO" noProof="0" dirty="0"/>
          </a:p>
        </p:txBody>
      </p:sp>
      <p:sp>
        <p:nvSpPr>
          <p:cNvPr id="2" name="Título 1">
            <a:extLst>
              <a:ext uri="{FF2B5EF4-FFF2-40B4-BE49-F238E27FC236}">
                <a16:creationId xmlns:a16="http://schemas.microsoft.com/office/drawing/2014/main" id="{13B05EA4-B264-7301-3A9C-6E45F1F6A5EF}"/>
              </a:ext>
            </a:extLst>
          </p:cNvPr>
          <p:cNvSpPr>
            <a:spLocks noGrp="1"/>
          </p:cNvSpPr>
          <p:nvPr>
            <p:ph type="title"/>
          </p:nvPr>
        </p:nvSpPr>
        <p:spPr>
          <a:xfrm>
            <a:off x="638881" y="390525"/>
            <a:ext cx="10909640" cy="1510301"/>
          </a:xfrm>
        </p:spPr>
        <p:txBody>
          <a:bodyPr vert="horz" lIns="91440" tIns="45720" rIns="91440" bIns="45720" rtlCol="0" anchor="ctr">
            <a:normAutofit/>
          </a:bodyPr>
          <a:lstStyle/>
          <a:p>
            <a:pPr algn="ctr"/>
            <a:r>
              <a:rPr lang="es-CO" sz="6600" kern="1200" noProof="0" dirty="0">
                <a:solidFill>
                  <a:srgbClr val="FFFFFF"/>
                </a:solidFill>
                <a:latin typeface="+mj-lt"/>
                <a:ea typeface="+mj-ea"/>
                <a:cs typeface="+mj-cs"/>
              </a:rPr>
              <a:t>Productividad</a:t>
            </a:r>
          </a:p>
        </p:txBody>
      </p:sp>
      <p:sp>
        <p:nvSpPr>
          <p:cNvPr id="27" name="sketch line">
            <a:extLst>
              <a:ext uri="{FF2B5EF4-FFF2-40B4-BE49-F238E27FC236}">
                <a16:creationId xmlns:a16="http://schemas.microsoft.com/office/drawing/2014/main" id="{56037404-66BD-46B5-9323-1B53131967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74206" y="1753266"/>
            <a:ext cx="4243589" cy="18288"/>
          </a:xfrm>
          <a:custGeom>
            <a:avLst/>
            <a:gdLst>
              <a:gd name="csX0" fmla="*/ 0 w 4243589"/>
              <a:gd name="csY0" fmla="*/ 0 h 18288"/>
              <a:gd name="csX1" fmla="*/ 563791 w 4243589"/>
              <a:gd name="csY1" fmla="*/ 0 h 18288"/>
              <a:gd name="csX2" fmla="*/ 1042710 w 4243589"/>
              <a:gd name="csY2" fmla="*/ 0 h 18288"/>
              <a:gd name="csX3" fmla="*/ 1564066 w 4243589"/>
              <a:gd name="csY3" fmla="*/ 0 h 18288"/>
              <a:gd name="csX4" fmla="*/ 2212729 w 4243589"/>
              <a:gd name="csY4" fmla="*/ 0 h 18288"/>
              <a:gd name="csX5" fmla="*/ 2776520 w 4243589"/>
              <a:gd name="csY5" fmla="*/ 0 h 18288"/>
              <a:gd name="csX6" fmla="*/ 3297875 w 4243589"/>
              <a:gd name="csY6" fmla="*/ 0 h 18288"/>
              <a:gd name="csX7" fmla="*/ 4243589 w 4243589"/>
              <a:gd name="csY7" fmla="*/ 0 h 18288"/>
              <a:gd name="csX8" fmla="*/ 4243589 w 4243589"/>
              <a:gd name="csY8" fmla="*/ 18288 h 18288"/>
              <a:gd name="csX9" fmla="*/ 3637362 w 4243589"/>
              <a:gd name="csY9" fmla="*/ 18288 h 18288"/>
              <a:gd name="csX10" fmla="*/ 3116007 w 4243589"/>
              <a:gd name="csY10" fmla="*/ 18288 h 18288"/>
              <a:gd name="csX11" fmla="*/ 2424908 w 4243589"/>
              <a:gd name="csY11" fmla="*/ 18288 h 18288"/>
              <a:gd name="csX12" fmla="*/ 1861117 w 4243589"/>
              <a:gd name="csY12" fmla="*/ 18288 h 18288"/>
              <a:gd name="csX13" fmla="*/ 1382198 w 4243589"/>
              <a:gd name="csY13" fmla="*/ 18288 h 18288"/>
              <a:gd name="csX14" fmla="*/ 733535 w 4243589"/>
              <a:gd name="csY14" fmla="*/ 18288 h 18288"/>
              <a:gd name="csX15" fmla="*/ 0 w 4243589"/>
              <a:gd name="csY15" fmla="*/ 18288 h 18288"/>
              <a:gd name="csX16" fmla="*/ 0 w 4243589"/>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243589" h="18288"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3987" y="7429"/>
                  <a:pt x="4243569" y="10822"/>
                  <a:pt x="4243589" y="18288"/>
                </a:cubicBezTo>
                <a:cubicBezTo>
                  <a:pt x="4112949" y="-2855"/>
                  <a:pt x="3928037" y="1831"/>
                  <a:pt x="3637362" y="18288"/>
                </a:cubicBezTo>
                <a:cubicBezTo>
                  <a:pt x="3346687" y="34745"/>
                  <a:pt x="3254446" y="26669"/>
                  <a:pt x="3116007" y="18288"/>
                </a:cubicBezTo>
                <a:cubicBezTo>
                  <a:pt x="2977569" y="9907"/>
                  <a:pt x="2620228" y="28873"/>
                  <a:pt x="2424908" y="18288"/>
                </a:cubicBezTo>
                <a:cubicBezTo>
                  <a:pt x="2229588" y="7703"/>
                  <a:pt x="2088287" y="-3854"/>
                  <a:pt x="1861117" y="18288"/>
                </a:cubicBezTo>
                <a:cubicBezTo>
                  <a:pt x="1633947" y="40430"/>
                  <a:pt x="1502447" y="-871"/>
                  <a:pt x="1382198" y="18288"/>
                </a:cubicBezTo>
                <a:cubicBezTo>
                  <a:pt x="1261949" y="37447"/>
                  <a:pt x="1045440" y="28353"/>
                  <a:pt x="733535" y="18288"/>
                </a:cubicBezTo>
                <a:cubicBezTo>
                  <a:pt x="421630" y="8223"/>
                  <a:pt x="341257" y="-18359"/>
                  <a:pt x="0" y="18288"/>
                </a:cubicBezTo>
                <a:cubicBezTo>
                  <a:pt x="-591" y="13205"/>
                  <a:pt x="-663" y="6329"/>
                  <a:pt x="0" y="0"/>
                </a:cubicBezTo>
                <a:close/>
              </a:path>
              <a:path w="4243589" h="18288"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2703" y="5429"/>
                  <a:pt x="4244410" y="14046"/>
                  <a:pt x="4243589" y="18288"/>
                </a:cubicBezTo>
                <a:cubicBezTo>
                  <a:pt x="4130424" y="-1240"/>
                  <a:pt x="3932803" y="42249"/>
                  <a:pt x="3722234" y="18288"/>
                </a:cubicBezTo>
                <a:cubicBezTo>
                  <a:pt x="3511665" y="-5673"/>
                  <a:pt x="3269903" y="45994"/>
                  <a:pt x="3116007" y="18288"/>
                </a:cubicBezTo>
                <a:cubicBezTo>
                  <a:pt x="2962111" y="-9418"/>
                  <a:pt x="2744280" y="23224"/>
                  <a:pt x="2509780" y="18288"/>
                </a:cubicBezTo>
                <a:cubicBezTo>
                  <a:pt x="2275280" y="13352"/>
                  <a:pt x="2066059" y="43664"/>
                  <a:pt x="1945989" y="18288"/>
                </a:cubicBezTo>
                <a:cubicBezTo>
                  <a:pt x="1825919" y="-7088"/>
                  <a:pt x="1407329" y="12616"/>
                  <a:pt x="1254890" y="18288"/>
                </a:cubicBezTo>
                <a:cubicBezTo>
                  <a:pt x="1102451" y="23960"/>
                  <a:pt x="837950" y="31673"/>
                  <a:pt x="563791" y="18288"/>
                </a:cubicBezTo>
                <a:cubicBezTo>
                  <a:pt x="289632" y="4903"/>
                  <a:pt x="132768" y="7105"/>
                  <a:pt x="0" y="18288"/>
                </a:cubicBezTo>
                <a:cubicBezTo>
                  <a:pt x="668" y="13665"/>
                  <a:pt x="578" y="5675"/>
                  <a:pt x="0" y="0"/>
                </a:cubicBezTo>
                <a:close/>
              </a:path>
            </a:pathLst>
          </a:custGeom>
          <a:solidFill>
            <a:srgbClr val="FFFFFF"/>
          </a:solidFill>
          <a:ln w="38100" cap="rnd">
            <a:solidFill>
              <a:srgbClr val="FFFFFF"/>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pic>
        <p:nvPicPr>
          <p:cNvPr id="7" name="Marcador de contenido 6">
            <a:extLst>
              <a:ext uri="{FF2B5EF4-FFF2-40B4-BE49-F238E27FC236}">
                <a16:creationId xmlns:a16="http://schemas.microsoft.com/office/drawing/2014/main" id="{31C2F9D9-5AE9-9626-85A7-55D652913E1E}"/>
              </a:ext>
            </a:extLst>
          </p:cNvPr>
          <p:cNvPicPr>
            <a:picLocks noChangeAspect="1"/>
          </p:cNvPicPr>
          <p:nvPr/>
        </p:nvPicPr>
        <p:blipFill>
          <a:blip r:embed="rId2"/>
          <a:stretch>
            <a:fillRect/>
          </a:stretch>
        </p:blipFill>
        <p:spPr>
          <a:xfrm>
            <a:off x="1035177" y="3476421"/>
            <a:ext cx="10118598" cy="2200795"/>
          </a:xfrm>
          <a:prstGeom prst="rect">
            <a:avLst/>
          </a:prstGeom>
        </p:spPr>
      </p:pic>
    </p:spTree>
    <p:extLst>
      <p:ext uri="{BB962C8B-B14F-4D97-AF65-F5344CB8AC3E}">
        <p14:creationId xmlns:p14="http://schemas.microsoft.com/office/powerpoint/2010/main" val="28781414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3D09407-53BC-485E-B4CE-BC5E4FC4B2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2" name="Rectangle 11">
            <a:extLst>
              <a:ext uri="{FF2B5EF4-FFF2-40B4-BE49-F238E27FC236}">
                <a16:creationId xmlns:a16="http://schemas.microsoft.com/office/drawing/2014/main" id="{921DB988-49FC-4608-B0A2-E2F3A40190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2" name="Título 1">
            <a:extLst>
              <a:ext uri="{FF2B5EF4-FFF2-40B4-BE49-F238E27FC236}">
                <a16:creationId xmlns:a16="http://schemas.microsoft.com/office/drawing/2014/main" id="{E7649634-9528-E047-E779-33851005F944}"/>
              </a:ext>
            </a:extLst>
          </p:cNvPr>
          <p:cNvSpPr>
            <a:spLocks noGrp="1"/>
          </p:cNvSpPr>
          <p:nvPr>
            <p:ph type="title"/>
          </p:nvPr>
        </p:nvSpPr>
        <p:spPr>
          <a:xfrm>
            <a:off x="1187452" y="4615117"/>
            <a:ext cx="10640754" cy="775845"/>
          </a:xfrm>
        </p:spPr>
        <p:txBody>
          <a:bodyPr vert="horz" lIns="91440" tIns="45720" rIns="91440" bIns="45720" rtlCol="0" anchor="b">
            <a:normAutofit/>
          </a:bodyPr>
          <a:lstStyle/>
          <a:p>
            <a:pPr algn="ctr"/>
            <a:r>
              <a:rPr lang="es-CO" sz="4000" kern="1200" noProof="0" dirty="0">
                <a:solidFill>
                  <a:schemeClr val="tx2"/>
                </a:solidFill>
                <a:latin typeface="+mj-lt"/>
                <a:ea typeface="+mj-ea"/>
                <a:cs typeface="+mj-cs"/>
              </a:rPr>
              <a:t>Productividad: Definición 1</a:t>
            </a:r>
          </a:p>
        </p:txBody>
      </p:sp>
      <p:grpSp>
        <p:nvGrpSpPr>
          <p:cNvPr id="14" name="Group 13">
            <a:extLst>
              <a:ext uri="{FF2B5EF4-FFF2-40B4-BE49-F238E27FC236}">
                <a16:creationId xmlns:a16="http://schemas.microsoft.com/office/drawing/2014/main" id="{E9B930FD-8671-4C4C-ADCF-73AC1D0CD41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9676747" y="0"/>
            <a:ext cx="2514948" cy="2174333"/>
            <a:chOff x="-305" y="-4155"/>
            <a:chExt cx="2514948" cy="2174333"/>
          </a:xfrm>
        </p:grpSpPr>
        <p:sp>
          <p:nvSpPr>
            <p:cNvPr id="15" name="Freeform: Shape 14">
              <a:extLst>
                <a:ext uri="{FF2B5EF4-FFF2-40B4-BE49-F238E27FC236}">
                  <a16:creationId xmlns:a16="http://schemas.microsoft.com/office/drawing/2014/main" id="{C35B12C1-569C-4E37-AA33-7EF215F201B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6" name="Freeform: Shape 15">
              <a:extLst>
                <a:ext uri="{FF2B5EF4-FFF2-40B4-BE49-F238E27FC236}">
                  <a16:creationId xmlns:a16="http://schemas.microsoft.com/office/drawing/2014/main" id="{F23E2660-7810-46F6-8752-187127C830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7" name="Freeform: Shape 16">
              <a:extLst>
                <a:ext uri="{FF2B5EF4-FFF2-40B4-BE49-F238E27FC236}">
                  <a16:creationId xmlns:a16="http://schemas.microsoft.com/office/drawing/2014/main" id="{C991DC45-0378-45B3-B325-FB8F98545E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s-CO" sz="800" noProof="0" dirty="0"/>
            </a:p>
          </p:txBody>
        </p:sp>
        <p:sp>
          <p:nvSpPr>
            <p:cNvPr id="18" name="Freeform: Shape 17">
              <a:extLst>
                <a:ext uri="{FF2B5EF4-FFF2-40B4-BE49-F238E27FC236}">
                  <a16:creationId xmlns:a16="http://schemas.microsoft.com/office/drawing/2014/main" id="{E228F5BA-5150-4554-B7EA-93F371F3B1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grpSp>
      <p:pic>
        <p:nvPicPr>
          <p:cNvPr id="5" name="Marcador de contenido 4">
            <a:extLst>
              <a:ext uri="{FF2B5EF4-FFF2-40B4-BE49-F238E27FC236}">
                <a16:creationId xmlns:a16="http://schemas.microsoft.com/office/drawing/2014/main" id="{5C04055C-2FDE-0D5E-F8A4-E2E02E13B9D6}"/>
              </a:ext>
            </a:extLst>
          </p:cNvPr>
          <p:cNvPicPr>
            <a:picLocks noGrp="1" noChangeAspect="1"/>
          </p:cNvPicPr>
          <p:nvPr>
            <p:ph idx="1"/>
          </p:nvPr>
        </p:nvPicPr>
        <p:blipFill>
          <a:blip r:embed="rId2"/>
          <a:stretch>
            <a:fillRect/>
          </a:stretch>
        </p:blipFill>
        <p:spPr>
          <a:xfrm>
            <a:off x="302342" y="1655579"/>
            <a:ext cx="11525864" cy="2823835"/>
          </a:xfrm>
          <a:prstGeom prst="rect">
            <a:avLst/>
          </a:prstGeom>
        </p:spPr>
      </p:pic>
      <p:grpSp>
        <p:nvGrpSpPr>
          <p:cNvPr id="20" name="Group 19">
            <a:extLst>
              <a:ext uri="{FF2B5EF4-FFF2-40B4-BE49-F238E27FC236}">
                <a16:creationId xmlns:a16="http://schemas.microsoft.com/office/drawing/2014/main" id="{383C2651-AE0C-4AE4-8725-E2F9414FE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flipH="1">
            <a:off x="-305" y="4322879"/>
            <a:ext cx="3378428" cy="2535121"/>
            <a:chOff x="-305" y="-1"/>
            <a:chExt cx="3832880" cy="2876136"/>
          </a:xfrm>
        </p:grpSpPr>
        <p:sp>
          <p:nvSpPr>
            <p:cNvPr id="21" name="Freeform: Shape 20">
              <a:extLst>
                <a:ext uri="{FF2B5EF4-FFF2-40B4-BE49-F238E27FC236}">
                  <a16:creationId xmlns:a16="http://schemas.microsoft.com/office/drawing/2014/main" id="{CCE13265-B5D2-47B4-A199-E05F390D5B9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22" name="Freeform: Shape 21">
              <a:extLst>
                <a:ext uri="{FF2B5EF4-FFF2-40B4-BE49-F238E27FC236}">
                  <a16:creationId xmlns:a16="http://schemas.microsoft.com/office/drawing/2014/main" id="{693EBD03-D832-462C-9304-7273698ED4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23" name="Freeform: Shape 22">
              <a:extLst>
                <a:ext uri="{FF2B5EF4-FFF2-40B4-BE49-F238E27FC236}">
                  <a16:creationId xmlns:a16="http://schemas.microsoft.com/office/drawing/2014/main" id="{0D53D3E2-805E-40D2-964F-352BF6D476B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24" name="Freeform: Shape 23">
              <a:extLst>
                <a:ext uri="{FF2B5EF4-FFF2-40B4-BE49-F238E27FC236}">
                  <a16:creationId xmlns:a16="http://schemas.microsoft.com/office/drawing/2014/main" id="{B7A9A916-A926-43E6-800F-432ABC3F24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grpSp>
    </p:spTree>
    <p:extLst>
      <p:ext uri="{BB962C8B-B14F-4D97-AF65-F5344CB8AC3E}">
        <p14:creationId xmlns:p14="http://schemas.microsoft.com/office/powerpoint/2010/main" val="11684066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73362AD-C8C2-3204-E2D1-CEDC5E002035}"/>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5D559CB-8347-932C-BCD4-DFC8258B72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2" name="Rectangle 11">
            <a:extLst>
              <a:ext uri="{FF2B5EF4-FFF2-40B4-BE49-F238E27FC236}">
                <a16:creationId xmlns:a16="http://schemas.microsoft.com/office/drawing/2014/main" id="{C2EC071C-0C29-10CA-6F6E-74CE89793D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2" name="Título 1">
            <a:extLst>
              <a:ext uri="{FF2B5EF4-FFF2-40B4-BE49-F238E27FC236}">
                <a16:creationId xmlns:a16="http://schemas.microsoft.com/office/drawing/2014/main" id="{1FA72730-985F-0116-94D4-E771E26D4663}"/>
              </a:ext>
            </a:extLst>
          </p:cNvPr>
          <p:cNvSpPr>
            <a:spLocks noGrp="1"/>
          </p:cNvSpPr>
          <p:nvPr>
            <p:ph type="title"/>
          </p:nvPr>
        </p:nvSpPr>
        <p:spPr>
          <a:xfrm>
            <a:off x="1187452" y="4615117"/>
            <a:ext cx="10640754" cy="775845"/>
          </a:xfrm>
        </p:spPr>
        <p:txBody>
          <a:bodyPr vert="horz" lIns="91440" tIns="45720" rIns="91440" bIns="45720" rtlCol="0" anchor="b">
            <a:normAutofit/>
          </a:bodyPr>
          <a:lstStyle/>
          <a:p>
            <a:pPr algn="ctr"/>
            <a:r>
              <a:rPr lang="es-CO" sz="4000" kern="1200" noProof="0" dirty="0">
                <a:solidFill>
                  <a:schemeClr val="tx2"/>
                </a:solidFill>
                <a:latin typeface="+mj-lt"/>
                <a:ea typeface="+mj-ea"/>
                <a:cs typeface="+mj-cs"/>
              </a:rPr>
              <a:t>Productividad: Definición 2</a:t>
            </a:r>
          </a:p>
        </p:txBody>
      </p:sp>
      <p:grpSp>
        <p:nvGrpSpPr>
          <p:cNvPr id="14" name="Group 13">
            <a:extLst>
              <a:ext uri="{FF2B5EF4-FFF2-40B4-BE49-F238E27FC236}">
                <a16:creationId xmlns:a16="http://schemas.microsoft.com/office/drawing/2014/main" id="{74C9B7CD-AB07-FAB5-7283-DE06B342948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9676747" y="0"/>
            <a:ext cx="2514948" cy="2174333"/>
            <a:chOff x="-305" y="-4155"/>
            <a:chExt cx="2514948" cy="2174333"/>
          </a:xfrm>
        </p:grpSpPr>
        <p:sp>
          <p:nvSpPr>
            <p:cNvPr id="15" name="Freeform: Shape 14">
              <a:extLst>
                <a:ext uri="{FF2B5EF4-FFF2-40B4-BE49-F238E27FC236}">
                  <a16:creationId xmlns:a16="http://schemas.microsoft.com/office/drawing/2014/main" id="{A36075B1-7A1B-0347-5D7C-5198A3C47D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6" name="Freeform: Shape 15">
              <a:extLst>
                <a:ext uri="{FF2B5EF4-FFF2-40B4-BE49-F238E27FC236}">
                  <a16:creationId xmlns:a16="http://schemas.microsoft.com/office/drawing/2014/main" id="{C73F980B-8973-2E20-5E42-0E8F6E04C8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7" name="Freeform: Shape 16">
              <a:extLst>
                <a:ext uri="{FF2B5EF4-FFF2-40B4-BE49-F238E27FC236}">
                  <a16:creationId xmlns:a16="http://schemas.microsoft.com/office/drawing/2014/main" id="{D77B3DEA-CEF3-C0E1-A69B-28335E9874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s-CO" sz="800" noProof="0" dirty="0"/>
            </a:p>
          </p:txBody>
        </p:sp>
        <p:sp>
          <p:nvSpPr>
            <p:cNvPr id="18" name="Freeform: Shape 17">
              <a:extLst>
                <a:ext uri="{FF2B5EF4-FFF2-40B4-BE49-F238E27FC236}">
                  <a16:creationId xmlns:a16="http://schemas.microsoft.com/office/drawing/2014/main" id="{72F7C6FB-008F-A731-39CF-C4AD922119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grpSp>
      <p:grpSp>
        <p:nvGrpSpPr>
          <p:cNvPr id="20" name="Group 19">
            <a:extLst>
              <a:ext uri="{FF2B5EF4-FFF2-40B4-BE49-F238E27FC236}">
                <a16:creationId xmlns:a16="http://schemas.microsoft.com/office/drawing/2014/main" id="{1F3A9826-DEE4-EB77-47AC-5DFC868BB88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flipH="1">
            <a:off x="-305" y="4322879"/>
            <a:ext cx="3378428" cy="2535121"/>
            <a:chOff x="-305" y="-1"/>
            <a:chExt cx="3832880" cy="2876136"/>
          </a:xfrm>
        </p:grpSpPr>
        <p:sp>
          <p:nvSpPr>
            <p:cNvPr id="21" name="Freeform: Shape 20">
              <a:extLst>
                <a:ext uri="{FF2B5EF4-FFF2-40B4-BE49-F238E27FC236}">
                  <a16:creationId xmlns:a16="http://schemas.microsoft.com/office/drawing/2014/main" id="{129C86DE-AD0A-21FD-DC18-75C6B10B3A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22" name="Freeform: Shape 21">
              <a:extLst>
                <a:ext uri="{FF2B5EF4-FFF2-40B4-BE49-F238E27FC236}">
                  <a16:creationId xmlns:a16="http://schemas.microsoft.com/office/drawing/2014/main" id="{081E0DF5-5A62-308C-6313-56486F0319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23" name="Freeform: Shape 22">
              <a:extLst>
                <a:ext uri="{FF2B5EF4-FFF2-40B4-BE49-F238E27FC236}">
                  <a16:creationId xmlns:a16="http://schemas.microsoft.com/office/drawing/2014/main" id="{AF4B2A54-73B3-0DB9-5EE3-EED868E51D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24" name="Freeform: Shape 23">
              <a:extLst>
                <a:ext uri="{FF2B5EF4-FFF2-40B4-BE49-F238E27FC236}">
                  <a16:creationId xmlns:a16="http://schemas.microsoft.com/office/drawing/2014/main" id="{607BC043-5FBD-F4E0-9273-04F5210574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grpSp>
      <p:pic>
        <p:nvPicPr>
          <p:cNvPr id="7" name="Marcador de contenido 6">
            <a:extLst>
              <a:ext uri="{FF2B5EF4-FFF2-40B4-BE49-F238E27FC236}">
                <a16:creationId xmlns:a16="http://schemas.microsoft.com/office/drawing/2014/main" id="{DAD0BA58-2F1A-6BA6-7EB9-5205FF43FA9F}"/>
              </a:ext>
            </a:extLst>
          </p:cNvPr>
          <p:cNvPicPr>
            <a:picLocks noGrp="1" noChangeAspect="1"/>
          </p:cNvPicPr>
          <p:nvPr>
            <p:ph idx="1"/>
          </p:nvPr>
        </p:nvPicPr>
        <p:blipFill>
          <a:blip r:embed="rId2"/>
          <a:stretch>
            <a:fillRect/>
          </a:stretch>
        </p:blipFill>
        <p:spPr>
          <a:xfrm>
            <a:off x="-610" y="1936283"/>
            <a:ext cx="12191695" cy="2524805"/>
          </a:xfrm>
          <a:prstGeom prst="rect">
            <a:avLst/>
          </a:prstGeom>
        </p:spPr>
      </p:pic>
    </p:spTree>
    <p:extLst>
      <p:ext uri="{BB962C8B-B14F-4D97-AF65-F5344CB8AC3E}">
        <p14:creationId xmlns:p14="http://schemas.microsoft.com/office/powerpoint/2010/main" val="8009862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8C50023-636D-7509-F968-6A5D3D2F4C33}"/>
              </a:ext>
            </a:extLst>
          </p:cNvPr>
          <p:cNvSpPr>
            <a:spLocks noGrp="1"/>
          </p:cNvSpPr>
          <p:nvPr>
            <p:ph type="title"/>
          </p:nvPr>
        </p:nvSpPr>
        <p:spPr/>
        <p:txBody>
          <a:bodyPr/>
          <a:lstStyle/>
          <a:p>
            <a:r>
              <a:rPr lang="es-CO" noProof="0" dirty="0"/>
              <a:t>Productividad</a:t>
            </a:r>
          </a:p>
        </p:txBody>
      </p:sp>
      <p:pic>
        <p:nvPicPr>
          <p:cNvPr id="5" name="Marcador de contenido 4">
            <a:extLst>
              <a:ext uri="{FF2B5EF4-FFF2-40B4-BE49-F238E27FC236}">
                <a16:creationId xmlns:a16="http://schemas.microsoft.com/office/drawing/2014/main" id="{2ACEF2BE-A71E-CB08-F568-6524C6231019}"/>
              </a:ext>
            </a:extLst>
          </p:cNvPr>
          <p:cNvPicPr>
            <a:picLocks noGrp="1" noChangeAspect="1"/>
          </p:cNvPicPr>
          <p:nvPr>
            <p:ph idx="1"/>
          </p:nvPr>
        </p:nvPicPr>
        <p:blipFill>
          <a:blip r:embed="rId2"/>
          <a:stretch>
            <a:fillRect/>
          </a:stretch>
        </p:blipFill>
        <p:spPr>
          <a:xfrm>
            <a:off x="1738706" y="1401789"/>
            <a:ext cx="8714588" cy="2881808"/>
          </a:xfrm>
        </p:spPr>
      </p:pic>
      <p:sp>
        <p:nvSpPr>
          <p:cNvPr id="6" name="CuadroTexto 5">
            <a:extLst>
              <a:ext uri="{FF2B5EF4-FFF2-40B4-BE49-F238E27FC236}">
                <a16:creationId xmlns:a16="http://schemas.microsoft.com/office/drawing/2014/main" id="{DAB1B06B-F50F-A571-AFDB-E9C6A52D758B}"/>
              </a:ext>
            </a:extLst>
          </p:cNvPr>
          <p:cNvSpPr txBox="1"/>
          <p:nvPr/>
        </p:nvSpPr>
        <p:spPr>
          <a:xfrm>
            <a:off x="1071562" y="4346986"/>
            <a:ext cx="10048875" cy="138499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CO" sz="28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Palabras de Keynes al discutir la ausencia de mejores condiciones de vida desde la antigüedad hasta el nacimiento de la modernidad (Siglo XIV). </a:t>
            </a:r>
          </a:p>
        </p:txBody>
      </p:sp>
      <p:sp>
        <p:nvSpPr>
          <p:cNvPr id="7" name="CuadroTexto 6">
            <a:extLst>
              <a:ext uri="{FF2B5EF4-FFF2-40B4-BE49-F238E27FC236}">
                <a16:creationId xmlns:a16="http://schemas.microsoft.com/office/drawing/2014/main" id="{D27501A9-B997-12C2-656F-D00120336B15}"/>
              </a:ext>
            </a:extLst>
          </p:cNvPr>
          <p:cNvSpPr txBox="1"/>
          <p:nvPr/>
        </p:nvSpPr>
        <p:spPr>
          <a:xfrm>
            <a:off x="2142699" y="1292605"/>
            <a:ext cx="5796780" cy="28623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6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36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36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36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6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endParaRPr kumimoji="0" lang="es-CO" sz="18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endParaRPr>
          </a:p>
        </p:txBody>
      </p:sp>
      <p:pic>
        <p:nvPicPr>
          <p:cNvPr id="3" name="Imagen 2">
            <a:extLst>
              <a:ext uri="{FF2B5EF4-FFF2-40B4-BE49-F238E27FC236}">
                <a16:creationId xmlns:a16="http://schemas.microsoft.com/office/drawing/2014/main" id="{2C83D1BB-3350-C1D6-93DB-59C1ACC0DC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03429" y="6052710"/>
            <a:ext cx="2133898" cy="781159"/>
          </a:xfrm>
          <a:prstGeom prst="rect">
            <a:avLst/>
          </a:prstGeom>
        </p:spPr>
      </p:pic>
    </p:spTree>
    <p:extLst>
      <p:ext uri="{BB962C8B-B14F-4D97-AF65-F5344CB8AC3E}">
        <p14:creationId xmlns:p14="http://schemas.microsoft.com/office/powerpoint/2010/main" val="22570455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ángulo: esquinas redondeadas 2">
            <a:extLst>
              <a:ext uri="{FF2B5EF4-FFF2-40B4-BE49-F238E27FC236}">
                <a16:creationId xmlns:a16="http://schemas.microsoft.com/office/drawing/2014/main" id="{7BF9C98A-6154-F771-3AD0-9EAEC548E1C9}"/>
              </a:ext>
            </a:extLst>
          </p:cNvPr>
          <p:cNvSpPr/>
          <p:nvPr/>
        </p:nvSpPr>
        <p:spPr>
          <a:xfrm>
            <a:off x="78924" y="4313700"/>
            <a:ext cx="2177143" cy="12808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white"/>
                </a:solidFill>
                <a:effectLst/>
                <a:uLnTx/>
                <a:uFillTx/>
                <a:latin typeface="Calibri" panose="020F0502020204030204"/>
                <a:ea typeface="+mn-ea"/>
                <a:cs typeface="+mn-cs"/>
              </a:rPr>
              <a:t>TRANSFORMACIÓN TECNICA</a:t>
            </a:r>
          </a:p>
        </p:txBody>
      </p:sp>
      <p:sp>
        <p:nvSpPr>
          <p:cNvPr id="4" name="Flecha: a la derecha 3">
            <a:extLst>
              <a:ext uri="{FF2B5EF4-FFF2-40B4-BE49-F238E27FC236}">
                <a16:creationId xmlns:a16="http://schemas.microsoft.com/office/drawing/2014/main" id="{0F7B7ABB-85EE-263B-074A-8CED0FBCAFAD}"/>
              </a:ext>
            </a:extLst>
          </p:cNvPr>
          <p:cNvSpPr/>
          <p:nvPr/>
        </p:nvSpPr>
        <p:spPr>
          <a:xfrm>
            <a:off x="2314120" y="4711827"/>
            <a:ext cx="1146629"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white"/>
                </a:solidFill>
                <a:effectLst/>
                <a:uLnTx/>
                <a:uFillTx/>
                <a:latin typeface="Calibri" panose="020F0502020204030204"/>
                <a:ea typeface="+mn-ea"/>
                <a:cs typeface="+mn-cs"/>
              </a:rPr>
              <a:t>BUSCA</a:t>
            </a:r>
          </a:p>
        </p:txBody>
      </p:sp>
      <p:sp>
        <p:nvSpPr>
          <p:cNvPr id="5" name="Rectángulo: esquinas redondeadas 4">
            <a:extLst>
              <a:ext uri="{FF2B5EF4-FFF2-40B4-BE49-F238E27FC236}">
                <a16:creationId xmlns:a16="http://schemas.microsoft.com/office/drawing/2014/main" id="{227EBBC0-4EB4-76CE-0650-C66A52938692}"/>
              </a:ext>
            </a:extLst>
          </p:cNvPr>
          <p:cNvSpPr/>
          <p:nvPr/>
        </p:nvSpPr>
        <p:spPr>
          <a:xfrm>
            <a:off x="3530092" y="4313700"/>
            <a:ext cx="1944913" cy="12808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white"/>
                </a:solidFill>
                <a:effectLst/>
                <a:uLnTx/>
                <a:uFillTx/>
                <a:latin typeface="Calibri" panose="020F0502020204030204"/>
                <a:ea typeface="+mn-ea"/>
                <a:cs typeface="+mn-cs"/>
              </a:rPr>
              <a:t>EFICIENCIA Y PRODUCTIVIDAD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white"/>
                </a:solidFill>
                <a:effectLst/>
                <a:uLnTx/>
                <a:uFillTx/>
                <a:latin typeface="Calibri" panose="020F0502020204030204"/>
                <a:ea typeface="+mn-ea"/>
                <a:cs typeface="+mn-cs"/>
              </a:rPr>
              <a:t>(Economía)</a:t>
            </a:r>
          </a:p>
        </p:txBody>
      </p:sp>
      <p:sp>
        <p:nvSpPr>
          <p:cNvPr id="6" name="Flecha: a la derecha 5">
            <a:extLst>
              <a:ext uri="{FF2B5EF4-FFF2-40B4-BE49-F238E27FC236}">
                <a16:creationId xmlns:a16="http://schemas.microsoft.com/office/drawing/2014/main" id="{3E3B281F-AB66-2913-898B-D18CD545F5D8}"/>
              </a:ext>
            </a:extLst>
          </p:cNvPr>
          <p:cNvSpPr/>
          <p:nvPr/>
        </p:nvSpPr>
        <p:spPr>
          <a:xfrm>
            <a:off x="5528976" y="4711827"/>
            <a:ext cx="1146629"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white"/>
                </a:solidFill>
                <a:effectLst/>
                <a:uLnTx/>
                <a:uFillTx/>
                <a:latin typeface="Calibri" panose="020F0502020204030204"/>
                <a:ea typeface="+mn-ea"/>
                <a:cs typeface="+mn-cs"/>
              </a:rPr>
              <a:t>OBTIENE</a:t>
            </a:r>
          </a:p>
        </p:txBody>
      </p:sp>
      <p:sp>
        <p:nvSpPr>
          <p:cNvPr id="7" name="Rectángulo: esquinas redondeadas 6">
            <a:extLst>
              <a:ext uri="{FF2B5EF4-FFF2-40B4-BE49-F238E27FC236}">
                <a16:creationId xmlns:a16="http://schemas.microsoft.com/office/drawing/2014/main" id="{CE212A85-1887-9FA6-D643-08D57370AEF6}"/>
              </a:ext>
            </a:extLst>
          </p:cNvPr>
          <p:cNvSpPr/>
          <p:nvPr/>
        </p:nvSpPr>
        <p:spPr>
          <a:xfrm>
            <a:off x="6711814" y="4313700"/>
            <a:ext cx="2307762" cy="12808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white"/>
                </a:solidFill>
                <a:effectLst/>
                <a:uLnTx/>
                <a:uFillTx/>
                <a:latin typeface="Calibri" panose="020F0502020204030204"/>
                <a:ea typeface="+mn-ea"/>
                <a:cs typeface="+mn-cs"/>
              </a:rPr>
              <a:t>NUEVOS RELACIONAMIENTOS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white"/>
                </a:solidFill>
                <a:effectLst/>
                <a:uLnTx/>
                <a:uFillTx/>
                <a:latin typeface="Calibri" panose="020F0502020204030204"/>
                <a:ea typeface="+mn-ea"/>
                <a:cs typeface="+mn-cs"/>
              </a:rPr>
              <a:t>(CAMBIOS)</a:t>
            </a:r>
          </a:p>
        </p:txBody>
      </p:sp>
      <p:sp>
        <p:nvSpPr>
          <p:cNvPr id="8" name="Abrir llave 7">
            <a:extLst>
              <a:ext uri="{FF2B5EF4-FFF2-40B4-BE49-F238E27FC236}">
                <a16:creationId xmlns:a16="http://schemas.microsoft.com/office/drawing/2014/main" id="{BD8D7F75-DEAE-5375-53B9-579178AD6D04}"/>
              </a:ext>
            </a:extLst>
          </p:cNvPr>
          <p:cNvSpPr/>
          <p:nvPr/>
        </p:nvSpPr>
        <p:spPr>
          <a:xfrm>
            <a:off x="9100178" y="3712490"/>
            <a:ext cx="283519" cy="2517097"/>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CuadroTexto 8">
            <a:extLst>
              <a:ext uri="{FF2B5EF4-FFF2-40B4-BE49-F238E27FC236}">
                <a16:creationId xmlns:a16="http://schemas.microsoft.com/office/drawing/2014/main" id="{7D3AB421-8EF6-C68F-8320-014BE3B46509}"/>
              </a:ext>
            </a:extLst>
          </p:cNvPr>
          <p:cNvSpPr txBox="1"/>
          <p:nvPr/>
        </p:nvSpPr>
        <p:spPr>
          <a:xfrm>
            <a:off x="9283704" y="3685857"/>
            <a:ext cx="2139175" cy="2677656"/>
          </a:xfrm>
          <a:prstGeom prst="rect">
            <a:avLst/>
          </a:prstGeom>
          <a:noFill/>
        </p:spPr>
        <p:txBody>
          <a:bodyPr wrap="non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2800" b="1" i="0" u="none" strike="noStrike" kern="1200" cap="none" spc="0" normalizeH="0" baseline="0" noProof="0" dirty="0">
                <a:ln>
                  <a:noFill/>
                </a:ln>
                <a:solidFill>
                  <a:prstClr val="black"/>
                </a:solidFill>
                <a:effectLst/>
                <a:uLnTx/>
                <a:uFillTx/>
                <a:latin typeface="Calibri" panose="020F0502020204030204"/>
                <a:ea typeface="+mn-ea"/>
                <a:cs typeface="+mn-cs"/>
              </a:rPr>
              <a:t>Cultura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2800" b="1" i="0" u="none" strike="noStrike" kern="1200" cap="none" spc="0" normalizeH="0" baseline="0" noProof="0" dirty="0">
                <a:ln>
                  <a:noFill/>
                </a:ln>
                <a:solidFill>
                  <a:prstClr val="black"/>
                </a:solidFill>
                <a:effectLst/>
                <a:uLnTx/>
                <a:uFillTx/>
                <a:latin typeface="Calibri" panose="020F0502020204030204"/>
                <a:ea typeface="+mn-ea"/>
                <a:cs typeface="+mn-cs"/>
              </a:rPr>
              <a:t>Sociedad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2800" b="1" i="0" u="none" strike="noStrike" kern="1200" cap="none" spc="0" normalizeH="0" baseline="0" noProof="0" dirty="0">
                <a:ln>
                  <a:noFill/>
                </a:ln>
                <a:solidFill>
                  <a:prstClr val="black"/>
                </a:solidFill>
                <a:effectLst/>
                <a:uLnTx/>
                <a:uFillTx/>
                <a:latin typeface="Calibri" panose="020F0502020204030204"/>
                <a:ea typeface="+mn-ea"/>
                <a:cs typeface="+mn-cs"/>
              </a:rPr>
              <a:t>Producción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2800" b="1" i="0" u="none" strike="noStrike" kern="1200" cap="none" spc="0" normalizeH="0" baseline="0" noProof="0" dirty="0">
                <a:ln>
                  <a:noFill/>
                </a:ln>
                <a:solidFill>
                  <a:prstClr val="black"/>
                </a:solidFill>
                <a:effectLst/>
                <a:uLnTx/>
                <a:uFillTx/>
                <a:latin typeface="Calibri" panose="020F0502020204030204"/>
                <a:ea typeface="+mn-ea"/>
                <a:cs typeface="+mn-cs"/>
              </a:rPr>
              <a:t>Trabajo</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2800" b="1" i="0" u="none" strike="noStrike" kern="1200" cap="none" spc="0" normalizeH="0" baseline="0" noProof="0" dirty="0">
                <a:ln>
                  <a:noFill/>
                </a:ln>
                <a:solidFill>
                  <a:prstClr val="black"/>
                </a:solidFill>
                <a:effectLst/>
                <a:uLnTx/>
                <a:uFillTx/>
                <a:latin typeface="Calibri" panose="020F0502020204030204"/>
                <a:ea typeface="+mn-ea"/>
                <a:cs typeface="+mn-cs"/>
              </a:rPr>
              <a:t>Personas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2800" b="1" i="0" u="none" strike="noStrike" kern="1200" cap="none" spc="0" normalizeH="0" baseline="0" noProof="0" dirty="0">
                <a:ln>
                  <a:noFill/>
                </a:ln>
                <a:solidFill>
                  <a:prstClr val="black"/>
                </a:solidFill>
                <a:effectLst/>
                <a:uLnTx/>
                <a:uFillTx/>
                <a:latin typeface="Calibri" panose="020F0502020204030204"/>
                <a:ea typeface="+mn-ea"/>
                <a:cs typeface="+mn-cs"/>
              </a:rPr>
              <a:t>Familia</a:t>
            </a:r>
          </a:p>
        </p:txBody>
      </p:sp>
    </p:spTree>
    <p:extLst>
      <p:ext uri="{BB962C8B-B14F-4D97-AF65-F5344CB8AC3E}">
        <p14:creationId xmlns:p14="http://schemas.microsoft.com/office/powerpoint/2010/main" val="29835793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4E2E6F75-3D46-80C0-9A77-95111BEED7BD}"/>
              </a:ext>
            </a:extLst>
          </p:cNvPr>
          <p:cNvPicPr>
            <a:picLocks noChangeAspect="1"/>
          </p:cNvPicPr>
          <p:nvPr/>
        </p:nvPicPr>
        <p:blipFill>
          <a:blip r:embed="rId3"/>
          <a:stretch>
            <a:fillRect/>
          </a:stretch>
        </p:blipFill>
        <p:spPr>
          <a:xfrm>
            <a:off x="0" y="1048694"/>
            <a:ext cx="5806478" cy="4876869"/>
          </a:xfrm>
          <a:prstGeom prst="rect">
            <a:avLst/>
          </a:prstGeom>
        </p:spPr>
      </p:pic>
      <p:sp>
        <p:nvSpPr>
          <p:cNvPr id="6" name="Rectángulo: esquinas redondeadas 5">
            <a:extLst>
              <a:ext uri="{FF2B5EF4-FFF2-40B4-BE49-F238E27FC236}">
                <a16:creationId xmlns:a16="http://schemas.microsoft.com/office/drawing/2014/main" id="{5D6562E5-BF9F-E986-117E-19F11309D1D5}"/>
              </a:ext>
            </a:extLst>
          </p:cNvPr>
          <p:cNvSpPr/>
          <p:nvPr/>
        </p:nvSpPr>
        <p:spPr>
          <a:xfrm>
            <a:off x="5806478" y="972457"/>
            <a:ext cx="6284686" cy="143691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4000" b="1" i="0" u="none" strike="noStrike" kern="1200" cap="none" spc="0" normalizeH="0" baseline="0" noProof="0" dirty="0">
                <a:ln>
                  <a:noFill/>
                </a:ln>
                <a:solidFill>
                  <a:prstClr val="white"/>
                </a:solidFill>
                <a:effectLst/>
                <a:uLnTx/>
                <a:uFillTx/>
                <a:latin typeface="Calibri" panose="020F0502020204030204"/>
                <a:ea typeface="+mn-ea"/>
                <a:cs typeface="+mn-cs"/>
              </a:rPr>
              <a:t>12 HORAS</a:t>
            </a:r>
          </a:p>
        </p:txBody>
      </p:sp>
      <p:sp>
        <p:nvSpPr>
          <p:cNvPr id="7" name="Rectángulo: esquinas redondeadas 6">
            <a:extLst>
              <a:ext uri="{FF2B5EF4-FFF2-40B4-BE49-F238E27FC236}">
                <a16:creationId xmlns:a16="http://schemas.microsoft.com/office/drawing/2014/main" id="{062F4024-F841-7191-ACBF-1DE18DA55719}"/>
              </a:ext>
            </a:extLst>
          </p:cNvPr>
          <p:cNvSpPr/>
          <p:nvPr/>
        </p:nvSpPr>
        <p:spPr>
          <a:xfrm>
            <a:off x="5806478" y="2861354"/>
            <a:ext cx="6284686" cy="143691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Rectángulo: esquinas redondeadas 7">
            <a:extLst>
              <a:ext uri="{FF2B5EF4-FFF2-40B4-BE49-F238E27FC236}">
                <a16:creationId xmlns:a16="http://schemas.microsoft.com/office/drawing/2014/main" id="{FF46C60C-718E-88A2-523D-6CA34BCD1CA8}"/>
              </a:ext>
            </a:extLst>
          </p:cNvPr>
          <p:cNvSpPr/>
          <p:nvPr/>
        </p:nvSpPr>
        <p:spPr>
          <a:xfrm>
            <a:off x="5908080" y="3051059"/>
            <a:ext cx="3715657" cy="105648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4000" b="0" i="0" u="none" strike="noStrike" kern="1200" cap="none" spc="0" normalizeH="0" baseline="0" noProof="0" dirty="0">
                <a:ln>
                  <a:noFill/>
                </a:ln>
                <a:solidFill>
                  <a:prstClr val="black"/>
                </a:solidFill>
                <a:effectLst/>
                <a:uLnTx/>
                <a:uFillTx/>
                <a:latin typeface="Calibri" panose="020F0502020204030204"/>
                <a:ea typeface="+mn-ea"/>
                <a:cs typeface="+mn-cs"/>
              </a:rPr>
              <a:t>8 HORAS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4000" b="0" i="0" u="none" strike="noStrike" kern="1200" cap="none" spc="0" normalizeH="0" baseline="0" noProof="0" dirty="0">
                <a:ln>
                  <a:noFill/>
                </a:ln>
                <a:solidFill>
                  <a:prstClr val="black"/>
                </a:solidFill>
                <a:effectLst/>
                <a:uLnTx/>
                <a:uFillTx/>
                <a:latin typeface="Calibri" panose="020F0502020204030204"/>
                <a:ea typeface="+mn-ea"/>
                <a:cs typeface="+mn-cs"/>
              </a:rPr>
              <a:t>Salario</a:t>
            </a:r>
          </a:p>
        </p:txBody>
      </p:sp>
      <p:sp>
        <p:nvSpPr>
          <p:cNvPr id="10" name="Rectángulo: esquinas redondeadas 9">
            <a:extLst>
              <a:ext uri="{FF2B5EF4-FFF2-40B4-BE49-F238E27FC236}">
                <a16:creationId xmlns:a16="http://schemas.microsoft.com/office/drawing/2014/main" id="{1E04FDB2-CC46-17B3-19E0-5997FC04C87D}"/>
              </a:ext>
            </a:extLst>
          </p:cNvPr>
          <p:cNvSpPr/>
          <p:nvPr/>
        </p:nvSpPr>
        <p:spPr>
          <a:xfrm>
            <a:off x="9690866" y="3051058"/>
            <a:ext cx="2313214" cy="105648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4000" b="0" i="0" u="none" strike="noStrike" kern="1200" cap="none" spc="0" normalizeH="0" baseline="0" noProof="0" dirty="0">
                <a:ln>
                  <a:noFill/>
                </a:ln>
                <a:solidFill>
                  <a:prstClr val="black"/>
                </a:solidFill>
                <a:effectLst/>
                <a:uLnTx/>
                <a:uFillTx/>
                <a:latin typeface="Calibri" panose="020F0502020204030204"/>
                <a:ea typeface="+mn-ea"/>
                <a:cs typeface="+mn-cs"/>
              </a:rPr>
              <a:t>4 HORAS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4000" b="0" i="0" u="none" strike="noStrike" kern="1200" cap="none" spc="0" normalizeH="0" baseline="0" noProof="0" dirty="0">
                <a:ln>
                  <a:noFill/>
                </a:ln>
                <a:solidFill>
                  <a:prstClr val="black"/>
                </a:solidFill>
                <a:effectLst/>
                <a:uLnTx/>
                <a:uFillTx/>
                <a:latin typeface="Calibri" panose="020F0502020204030204"/>
                <a:ea typeface="+mn-ea"/>
                <a:cs typeface="+mn-cs"/>
              </a:rPr>
              <a:t>Ganancia</a:t>
            </a:r>
          </a:p>
        </p:txBody>
      </p:sp>
      <p:sp>
        <p:nvSpPr>
          <p:cNvPr id="11" name="CuadroTexto 10">
            <a:extLst>
              <a:ext uri="{FF2B5EF4-FFF2-40B4-BE49-F238E27FC236}">
                <a16:creationId xmlns:a16="http://schemas.microsoft.com/office/drawing/2014/main" id="{82DB8DD1-A069-126D-C6AC-FA72E9A7BC92}"/>
              </a:ext>
            </a:extLst>
          </p:cNvPr>
          <p:cNvSpPr txBox="1"/>
          <p:nvPr/>
        </p:nvSpPr>
        <p:spPr>
          <a:xfrm>
            <a:off x="5806478" y="4661126"/>
            <a:ext cx="3468914" cy="20621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200" b="0" i="0" u="none" strike="noStrike" kern="1200" cap="none" spc="0" normalizeH="0" baseline="0" noProof="0" dirty="0">
                <a:ln>
                  <a:noFill/>
                </a:ln>
                <a:solidFill>
                  <a:prstClr val="black"/>
                </a:solidFill>
                <a:effectLst/>
                <a:uLnTx/>
                <a:uFillTx/>
                <a:latin typeface="Calibri" panose="020F0502020204030204"/>
                <a:ea typeface="+mn-ea"/>
                <a:cs typeface="+mn-cs"/>
              </a:rPr>
              <a:t>Valor Reproducción fuerza de trabajo (alimento, vivienda, vestido)</a:t>
            </a:r>
          </a:p>
        </p:txBody>
      </p:sp>
      <p:sp>
        <p:nvSpPr>
          <p:cNvPr id="12" name="CuadroTexto 11">
            <a:extLst>
              <a:ext uri="{FF2B5EF4-FFF2-40B4-BE49-F238E27FC236}">
                <a16:creationId xmlns:a16="http://schemas.microsoft.com/office/drawing/2014/main" id="{DD39E9A5-5276-3D45-EA2D-20B26F95F710}"/>
              </a:ext>
            </a:extLst>
          </p:cNvPr>
          <p:cNvSpPr txBox="1"/>
          <p:nvPr/>
        </p:nvSpPr>
        <p:spPr>
          <a:xfrm>
            <a:off x="10070601" y="4661126"/>
            <a:ext cx="2082799"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600" b="0" i="0" u="none" strike="noStrike" kern="1200" cap="none" spc="0" normalizeH="0" baseline="0" noProof="0" dirty="0">
                <a:ln>
                  <a:noFill/>
                </a:ln>
                <a:solidFill>
                  <a:prstClr val="black"/>
                </a:solidFill>
                <a:effectLst/>
                <a:uLnTx/>
                <a:uFillTx/>
                <a:latin typeface="Calibri" panose="020F0502020204030204"/>
                <a:ea typeface="+mn-ea"/>
                <a:cs typeface="+mn-cs"/>
              </a:rPr>
              <a:t>Plusvalor</a:t>
            </a:r>
          </a:p>
        </p:txBody>
      </p:sp>
      <p:cxnSp>
        <p:nvCxnSpPr>
          <p:cNvPr id="14" name="Conector: curvado 13">
            <a:extLst>
              <a:ext uri="{FF2B5EF4-FFF2-40B4-BE49-F238E27FC236}">
                <a16:creationId xmlns:a16="http://schemas.microsoft.com/office/drawing/2014/main" id="{A4455941-62A4-BD75-FB39-7A33AB0A8BA1}"/>
              </a:ext>
            </a:extLst>
          </p:cNvPr>
          <p:cNvCxnSpPr/>
          <p:nvPr/>
        </p:nvCxnSpPr>
        <p:spPr>
          <a:xfrm rot="5400000">
            <a:off x="7462128" y="4500448"/>
            <a:ext cx="505961" cy="101601"/>
          </a:xfrm>
          <a:prstGeom prst="curvedConnector3">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5" name="Conector: curvado 14">
            <a:extLst>
              <a:ext uri="{FF2B5EF4-FFF2-40B4-BE49-F238E27FC236}">
                <a16:creationId xmlns:a16="http://schemas.microsoft.com/office/drawing/2014/main" id="{5FFEE40A-1EF9-CEBD-6E84-67E468557EAD}"/>
              </a:ext>
            </a:extLst>
          </p:cNvPr>
          <p:cNvCxnSpPr>
            <a:cxnSpLocks/>
          </p:cNvCxnSpPr>
          <p:nvPr/>
        </p:nvCxnSpPr>
        <p:spPr>
          <a:xfrm rot="16200000" flipH="1">
            <a:off x="10854370" y="4278893"/>
            <a:ext cx="515263" cy="427456"/>
          </a:xfrm>
          <a:prstGeom prst="curvedConnector3">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72768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4BED977-990B-D006-C423-D4D9BF863C82}"/>
            </a:ext>
          </a:extLst>
        </p:cNvPr>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56C9731F-AE1F-F5B4-70A3-A663776D50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4" name="Right Triangle 13">
            <a:extLst>
              <a:ext uri="{FF2B5EF4-FFF2-40B4-BE49-F238E27FC236}">
                <a16:creationId xmlns:a16="http://schemas.microsoft.com/office/drawing/2014/main" id="{400BD8AE-F8D5-0DE2-533F-64FC073336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6" name="Rectangle 15">
            <a:extLst>
              <a:ext uri="{FF2B5EF4-FFF2-40B4-BE49-F238E27FC236}">
                <a16:creationId xmlns:a16="http://schemas.microsoft.com/office/drawing/2014/main" id="{35E8809F-C890-60B2-A0D7-E0E1352BFD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2" name="Título 1">
            <a:extLst>
              <a:ext uri="{FF2B5EF4-FFF2-40B4-BE49-F238E27FC236}">
                <a16:creationId xmlns:a16="http://schemas.microsoft.com/office/drawing/2014/main" id="{22554356-9E79-0D01-ACD3-052DC6E5B84E}"/>
              </a:ext>
            </a:extLst>
          </p:cNvPr>
          <p:cNvSpPr>
            <a:spLocks noGrp="1"/>
          </p:cNvSpPr>
          <p:nvPr>
            <p:ph type="title"/>
          </p:nvPr>
        </p:nvSpPr>
        <p:spPr>
          <a:xfrm>
            <a:off x="1289305" y="3415754"/>
            <a:ext cx="9471956" cy="1137111"/>
          </a:xfrm>
        </p:spPr>
        <p:txBody>
          <a:bodyPr>
            <a:normAutofit/>
          </a:bodyPr>
          <a:lstStyle/>
          <a:p>
            <a:r>
              <a:rPr lang="es-CO" sz="5400" noProof="0" dirty="0"/>
              <a:t>Sobre el trabajo</a:t>
            </a:r>
          </a:p>
        </p:txBody>
      </p:sp>
      <p:pic>
        <p:nvPicPr>
          <p:cNvPr id="4" name="Imagen 3">
            <a:extLst>
              <a:ext uri="{FF2B5EF4-FFF2-40B4-BE49-F238E27FC236}">
                <a16:creationId xmlns:a16="http://schemas.microsoft.com/office/drawing/2014/main" id="{C216A28F-E7AF-4B2B-E3BC-DDDA4DE29EF8}"/>
              </a:ext>
            </a:extLst>
          </p:cNvPr>
          <p:cNvPicPr>
            <a:picLocks noChangeAspect="1"/>
          </p:cNvPicPr>
          <p:nvPr/>
        </p:nvPicPr>
        <p:blipFill>
          <a:blip r:embed="rId2"/>
          <a:stretch>
            <a:fillRect/>
          </a:stretch>
        </p:blipFill>
        <p:spPr>
          <a:xfrm>
            <a:off x="641774" y="1657575"/>
            <a:ext cx="10970745" cy="1042675"/>
          </a:xfrm>
          <a:prstGeom prst="rect">
            <a:avLst/>
          </a:prstGeom>
        </p:spPr>
      </p:pic>
      <p:pic>
        <p:nvPicPr>
          <p:cNvPr id="6" name="Imagen 5">
            <a:extLst>
              <a:ext uri="{FF2B5EF4-FFF2-40B4-BE49-F238E27FC236}">
                <a16:creationId xmlns:a16="http://schemas.microsoft.com/office/drawing/2014/main" id="{1EC1CB58-0F06-F257-9516-B34F765444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12929" y="5449998"/>
            <a:ext cx="2133898" cy="781159"/>
          </a:xfrm>
          <a:prstGeom prst="rect">
            <a:avLst/>
          </a:prstGeom>
        </p:spPr>
      </p:pic>
    </p:spTree>
    <p:extLst>
      <p:ext uri="{BB962C8B-B14F-4D97-AF65-F5344CB8AC3E}">
        <p14:creationId xmlns:p14="http://schemas.microsoft.com/office/powerpoint/2010/main" val="918913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esquinas redondeadas 3">
            <a:extLst>
              <a:ext uri="{FF2B5EF4-FFF2-40B4-BE49-F238E27FC236}">
                <a16:creationId xmlns:a16="http://schemas.microsoft.com/office/drawing/2014/main" id="{53F0BFFC-F00F-CBDF-909C-653A29A508E1}"/>
              </a:ext>
            </a:extLst>
          </p:cNvPr>
          <p:cNvSpPr/>
          <p:nvPr/>
        </p:nvSpPr>
        <p:spPr>
          <a:xfrm>
            <a:off x="609600" y="2367355"/>
            <a:ext cx="6284686" cy="143691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Rectángulo: esquinas redondeadas 4">
            <a:extLst>
              <a:ext uri="{FF2B5EF4-FFF2-40B4-BE49-F238E27FC236}">
                <a16:creationId xmlns:a16="http://schemas.microsoft.com/office/drawing/2014/main" id="{72EAE3CE-0895-87CF-9075-AF7D6947224D}"/>
              </a:ext>
            </a:extLst>
          </p:cNvPr>
          <p:cNvSpPr/>
          <p:nvPr/>
        </p:nvSpPr>
        <p:spPr>
          <a:xfrm>
            <a:off x="653142" y="2557572"/>
            <a:ext cx="3715657" cy="105648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4000" b="0" i="0" u="none" strike="noStrike" kern="1200" cap="none" spc="0" normalizeH="0" baseline="0" noProof="0" dirty="0">
                <a:ln>
                  <a:noFill/>
                </a:ln>
                <a:solidFill>
                  <a:prstClr val="black"/>
                </a:solidFill>
                <a:effectLst/>
                <a:uLnTx/>
                <a:uFillTx/>
                <a:latin typeface="Calibri" panose="020F0502020204030204"/>
                <a:ea typeface="+mn-ea"/>
                <a:cs typeface="+mn-cs"/>
              </a:rPr>
              <a:t>12 HORAS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4000" b="0" i="0" u="none" strike="noStrike" kern="1200" cap="none" spc="0" normalizeH="0" baseline="0" noProof="0" dirty="0">
                <a:ln>
                  <a:noFill/>
                </a:ln>
                <a:solidFill>
                  <a:prstClr val="black"/>
                </a:solidFill>
                <a:effectLst/>
                <a:uLnTx/>
                <a:uFillTx/>
                <a:latin typeface="Calibri" panose="020F0502020204030204"/>
                <a:ea typeface="+mn-ea"/>
                <a:cs typeface="+mn-cs"/>
              </a:rPr>
              <a:t>Salario</a:t>
            </a:r>
          </a:p>
        </p:txBody>
      </p:sp>
      <p:sp>
        <p:nvSpPr>
          <p:cNvPr id="6" name="Rectángulo: esquinas redondeadas 5">
            <a:extLst>
              <a:ext uri="{FF2B5EF4-FFF2-40B4-BE49-F238E27FC236}">
                <a16:creationId xmlns:a16="http://schemas.microsoft.com/office/drawing/2014/main" id="{E951E437-E50E-7CFB-204B-1F7FC6CC486D}"/>
              </a:ext>
            </a:extLst>
          </p:cNvPr>
          <p:cNvSpPr/>
          <p:nvPr/>
        </p:nvSpPr>
        <p:spPr>
          <a:xfrm>
            <a:off x="4453164" y="2575145"/>
            <a:ext cx="2313214" cy="105648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4000" b="0" i="0" u="none" strike="noStrike" kern="1200" cap="none" spc="0" normalizeH="0" baseline="0" noProof="0" dirty="0">
                <a:ln>
                  <a:noFill/>
                </a:ln>
                <a:solidFill>
                  <a:prstClr val="black"/>
                </a:solidFill>
                <a:effectLst/>
                <a:uLnTx/>
                <a:uFillTx/>
                <a:latin typeface="Calibri" panose="020F0502020204030204"/>
                <a:ea typeface="+mn-ea"/>
                <a:cs typeface="+mn-cs"/>
              </a:rPr>
              <a:t>6 HORAS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4000" b="0" i="0" u="none" strike="noStrike" kern="1200" cap="none" spc="0" normalizeH="0" baseline="0" noProof="0" dirty="0">
                <a:ln>
                  <a:noFill/>
                </a:ln>
                <a:solidFill>
                  <a:prstClr val="black"/>
                </a:solidFill>
                <a:effectLst/>
                <a:uLnTx/>
                <a:uFillTx/>
                <a:latin typeface="Calibri" panose="020F0502020204030204"/>
                <a:ea typeface="+mn-ea"/>
                <a:cs typeface="+mn-cs"/>
              </a:rPr>
              <a:t>Plusvalor</a:t>
            </a:r>
          </a:p>
        </p:txBody>
      </p:sp>
      <p:pic>
        <p:nvPicPr>
          <p:cNvPr id="7" name="Imagen 6">
            <a:extLst>
              <a:ext uri="{FF2B5EF4-FFF2-40B4-BE49-F238E27FC236}">
                <a16:creationId xmlns:a16="http://schemas.microsoft.com/office/drawing/2014/main" id="{18422F83-9250-6AA9-A7BA-67D5092517ED}"/>
              </a:ext>
            </a:extLst>
          </p:cNvPr>
          <p:cNvPicPr>
            <a:picLocks noChangeAspect="1"/>
          </p:cNvPicPr>
          <p:nvPr/>
        </p:nvPicPr>
        <p:blipFill>
          <a:blip r:embed="rId3"/>
          <a:stretch>
            <a:fillRect/>
          </a:stretch>
        </p:blipFill>
        <p:spPr>
          <a:xfrm>
            <a:off x="7135974" y="1701900"/>
            <a:ext cx="2767824" cy="2767824"/>
          </a:xfrm>
          <a:prstGeom prst="rect">
            <a:avLst/>
          </a:prstGeom>
        </p:spPr>
      </p:pic>
      <p:pic>
        <p:nvPicPr>
          <p:cNvPr id="9" name="Imagen 8">
            <a:extLst>
              <a:ext uri="{FF2B5EF4-FFF2-40B4-BE49-F238E27FC236}">
                <a16:creationId xmlns:a16="http://schemas.microsoft.com/office/drawing/2014/main" id="{D029F914-2A9B-EF76-49BA-2D9AC9F9B7E4}"/>
              </a:ext>
            </a:extLst>
          </p:cNvPr>
          <p:cNvPicPr>
            <a:picLocks noChangeAspect="1"/>
          </p:cNvPicPr>
          <p:nvPr/>
        </p:nvPicPr>
        <p:blipFill>
          <a:blip r:embed="rId4"/>
          <a:stretch>
            <a:fillRect/>
          </a:stretch>
        </p:blipFill>
        <p:spPr>
          <a:xfrm>
            <a:off x="10162266" y="1701899"/>
            <a:ext cx="1376591" cy="2723893"/>
          </a:xfrm>
          <a:prstGeom prst="rect">
            <a:avLst/>
          </a:prstGeom>
        </p:spPr>
      </p:pic>
    </p:spTree>
    <p:extLst>
      <p:ext uri="{BB962C8B-B14F-4D97-AF65-F5344CB8AC3E}">
        <p14:creationId xmlns:p14="http://schemas.microsoft.com/office/powerpoint/2010/main" val="4172177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0F401818-4FC8-A0FE-AC3A-3D95B6870A8F}"/>
            </a:ext>
          </a:extLst>
        </p:cNvPr>
        <p:cNvGrpSpPr/>
        <p:nvPr/>
      </p:nvGrpSpPr>
      <p:grpSpPr>
        <a:xfrm>
          <a:off x="0" y="0"/>
          <a:ext cx="0" cy="0"/>
          <a:chOff x="0" y="0"/>
          <a:chExt cx="0" cy="0"/>
        </a:xfrm>
      </p:grpSpPr>
      <p:pic>
        <p:nvPicPr>
          <p:cNvPr id="9" name="Imagen 8">
            <a:extLst>
              <a:ext uri="{FF2B5EF4-FFF2-40B4-BE49-F238E27FC236}">
                <a16:creationId xmlns:a16="http://schemas.microsoft.com/office/drawing/2014/main" id="{F0D39190-3A5C-2D30-70BE-6C31267D8E0D}"/>
              </a:ext>
            </a:extLst>
          </p:cNvPr>
          <p:cNvPicPr>
            <a:picLocks noChangeAspect="1"/>
          </p:cNvPicPr>
          <p:nvPr/>
        </p:nvPicPr>
        <p:blipFill>
          <a:blip r:embed="rId3"/>
          <a:stretch>
            <a:fillRect/>
          </a:stretch>
        </p:blipFill>
        <p:spPr>
          <a:xfrm>
            <a:off x="3155769" y="3254998"/>
            <a:ext cx="1897581" cy="1897581"/>
          </a:xfrm>
          <a:prstGeom prst="rect">
            <a:avLst/>
          </a:prstGeom>
        </p:spPr>
      </p:pic>
      <p:sp>
        <p:nvSpPr>
          <p:cNvPr id="11" name="CuadroTexto 10">
            <a:extLst>
              <a:ext uri="{FF2B5EF4-FFF2-40B4-BE49-F238E27FC236}">
                <a16:creationId xmlns:a16="http://schemas.microsoft.com/office/drawing/2014/main" id="{9AD486D5-1AC0-C679-F2B3-345BE287DFA5}"/>
              </a:ext>
            </a:extLst>
          </p:cNvPr>
          <p:cNvSpPr txBox="1"/>
          <p:nvPr/>
        </p:nvSpPr>
        <p:spPr>
          <a:xfrm>
            <a:off x="5363413" y="4724123"/>
            <a:ext cx="4231200" cy="20621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200" b="0" i="0" u="none" strike="noStrike" kern="1200" cap="none" spc="0" normalizeH="0" baseline="0" noProof="0" dirty="0">
                <a:ln>
                  <a:noFill/>
                </a:ln>
                <a:solidFill>
                  <a:prstClr val="black"/>
                </a:solidFill>
                <a:effectLst/>
                <a:uLnTx/>
                <a:uFillTx/>
                <a:latin typeface="Calibri" panose="020F0502020204030204"/>
                <a:ea typeface="+mn-ea"/>
                <a:cs typeface="+mn-cs"/>
              </a:rPr>
              <a:t>Valor Reproducción fuerza de trabajo (alimento, vivienda, vestido)</a:t>
            </a:r>
          </a:p>
        </p:txBody>
      </p:sp>
      <p:grpSp>
        <p:nvGrpSpPr>
          <p:cNvPr id="2" name="Grupo 1">
            <a:extLst>
              <a:ext uri="{FF2B5EF4-FFF2-40B4-BE49-F238E27FC236}">
                <a16:creationId xmlns:a16="http://schemas.microsoft.com/office/drawing/2014/main" id="{556C871B-BA5E-B43A-F273-2C018473E69A}"/>
              </a:ext>
            </a:extLst>
          </p:cNvPr>
          <p:cNvGrpSpPr/>
          <p:nvPr/>
        </p:nvGrpSpPr>
        <p:grpSpPr>
          <a:xfrm>
            <a:off x="5710225" y="972457"/>
            <a:ext cx="6284686" cy="4282389"/>
            <a:chOff x="4426857" y="972457"/>
            <a:chExt cx="6284686" cy="4282389"/>
          </a:xfrm>
        </p:grpSpPr>
        <p:sp>
          <p:nvSpPr>
            <p:cNvPr id="6" name="Rectángulo: esquinas redondeadas 5">
              <a:extLst>
                <a:ext uri="{FF2B5EF4-FFF2-40B4-BE49-F238E27FC236}">
                  <a16:creationId xmlns:a16="http://schemas.microsoft.com/office/drawing/2014/main" id="{6644B31D-242D-FEBE-68FB-6A894AAA4F0B}"/>
                </a:ext>
              </a:extLst>
            </p:cNvPr>
            <p:cNvSpPr/>
            <p:nvPr/>
          </p:nvSpPr>
          <p:spPr>
            <a:xfrm>
              <a:off x="4426857" y="972457"/>
              <a:ext cx="6284686" cy="143691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4000" b="1" i="0" u="none" strike="noStrike" kern="1200" cap="none" spc="0" normalizeH="0" baseline="0" noProof="0" dirty="0">
                  <a:ln>
                    <a:noFill/>
                  </a:ln>
                  <a:solidFill>
                    <a:prstClr val="white"/>
                  </a:solidFill>
                  <a:effectLst/>
                  <a:uLnTx/>
                  <a:uFillTx/>
                  <a:latin typeface="Calibri" panose="020F0502020204030204"/>
                  <a:ea typeface="+mn-ea"/>
                  <a:cs typeface="+mn-cs"/>
                </a:rPr>
                <a:t>12 HORAS</a:t>
              </a:r>
            </a:p>
          </p:txBody>
        </p:sp>
        <p:sp>
          <p:nvSpPr>
            <p:cNvPr id="7" name="Rectángulo: esquinas redondeadas 6">
              <a:extLst>
                <a:ext uri="{FF2B5EF4-FFF2-40B4-BE49-F238E27FC236}">
                  <a16:creationId xmlns:a16="http://schemas.microsoft.com/office/drawing/2014/main" id="{3B6710B2-A9F7-8CA0-7A0A-B11F7048DE2B}"/>
                </a:ext>
              </a:extLst>
            </p:cNvPr>
            <p:cNvSpPr/>
            <p:nvPr/>
          </p:nvSpPr>
          <p:spPr>
            <a:xfrm>
              <a:off x="4426857" y="2861354"/>
              <a:ext cx="6284686" cy="143691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Rectángulo: esquinas redondeadas 7">
              <a:extLst>
                <a:ext uri="{FF2B5EF4-FFF2-40B4-BE49-F238E27FC236}">
                  <a16:creationId xmlns:a16="http://schemas.microsoft.com/office/drawing/2014/main" id="{15FE1876-2E79-1FDD-1794-6CABA9137455}"/>
                </a:ext>
              </a:extLst>
            </p:cNvPr>
            <p:cNvSpPr/>
            <p:nvPr/>
          </p:nvSpPr>
          <p:spPr>
            <a:xfrm>
              <a:off x="4528460" y="3051059"/>
              <a:ext cx="3125910" cy="105648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4000" noProof="0" dirty="0">
                  <a:solidFill>
                    <a:prstClr val="black"/>
                  </a:solidFill>
                  <a:latin typeface="Calibri" panose="020F0502020204030204"/>
                </a:rPr>
                <a:t>6</a:t>
              </a:r>
              <a:r>
                <a:rPr kumimoji="0" lang="es-CO" sz="4000" b="0" i="0" u="none" strike="noStrike" kern="1200" cap="none" spc="0" normalizeH="0" baseline="0" noProof="0" dirty="0">
                  <a:ln>
                    <a:noFill/>
                  </a:ln>
                  <a:solidFill>
                    <a:prstClr val="black"/>
                  </a:solidFill>
                  <a:effectLst/>
                  <a:uLnTx/>
                  <a:uFillTx/>
                  <a:latin typeface="Calibri" panose="020F0502020204030204"/>
                  <a:ea typeface="+mn-ea"/>
                  <a:cs typeface="+mn-cs"/>
                </a:rPr>
                <a:t> HORAS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4000" b="0" i="0" u="none" strike="noStrike" kern="1200" cap="none" spc="0" normalizeH="0" baseline="0" noProof="0" dirty="0">
                  <a:ln>
                    <a:noFill/>
                  </a:ln>
                  <a:solidFill>
                    <a:prstClr val="black"/>
                  </a:solidFill>
                  <a:effectLst/>
                  <a:uLnTx/>
                  <a:uFillTx/>
                  <a:latin typeface="Calibri" panose="020F0502020204030204"/>
                  <a:ea typeface="+mn-ea"/>
                  <a:cs typeface="+mn-cs"/>
                </a:rPr>
                <a:t>Salario</a:t>
              </a:r>
            </a:p>
          </p:txBody>
        </p:sp>
        <p:sp>
          <p:nvSpPr>
            <p:cNvPr id="10" name="Rectángulo: esquinas redondeadas 9">
              <a:extLst>
                <a:ext uri="{FF2B5EF4-FFF2-40B4-BE49-F238E27FC236}">
                  <a16:creationId xmlns:a16="http://schemas.microsoft.com/office/drawing/2014/main" id="{91F11EFE-126D-6BA4-9B01-AAFF788F4C0B}"/>
                </a:ext>
              </a:extLst>
            </p:cNvPr>
            <p:cNvSpPr/>
            <p:nvPr/>
          </p:nvSpPr>
          <p:spPr>
            <a:xfrm>
              <a:off x="7755973" y="3051058"/>
              <a:ext cx="2868486" cy="105648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4000" b="0" i="0" u="none" strike="noStrike" kern="1200" cap="none" spc="0" normalizeH="0" baseline="0" noProof="0" dirty="0">
                  <a:ln>
                    <a:noFill/>
                  </a:ln>
                  <a:solidFill>
                    <a:prstClr val="black"/>
                  </a:solidFill>
                  <a:effectLst/>
                  <a:uLnTx/>
                  <a:uFillTx/>
                  <a:latin typeface="Calibri" panose="020F0502020204030204"/>
                  <a:ea typeface="+mn-ea"/>
                  <a:cs typeface="+mn-cs"/>
                </a:rPr>
                <a:t>6 HORAS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4000" b="0" i="0" u="none" strike="noStrike" kern="1200" cap="none" spc="0" normalizeH="0" baseline="0" noProof="0" dirty="0">
                  <a:ln>
                    <a:noFill/>
                  </a:ln>
                  <a:solidFill>
                    <a:prstClr val="black"/>
                  </a:solidFill>
                  <a:effectLst/>
                  <a:uLnTx/>
                  <a:uFillTx/>
                  <a:latin typeface="Calibri" panose="020F0502020204030204"/>
                  <a:ea typeface="+mn-ea"/>
                  <a:cs typeface="+mn-cs"/>
                </a:rPr>
                <a:t>Ganancia</a:t>
              </a:r>
            </a:p>
          </p:txBody>
        </p:sp>
        <p:sp>
          <p:nvSpPr>
            <p:cNvPr id="12" name="CuadroTexto 11">
              <a:extLst>
                <a:ext uri="{FF2B5EF4-FFF2-40B4-BE49-F238E27FC236}">
                  <a16:creationId xmlns:a16="http://schemas.microsoft.com/office/drawing/2014/main" id="{2010F833-AA50-8DC0-11EB-8312AE75D67D}"/>
                </a:ext>
              </a:extLst>
            </p:cNvPr>
            <p:cNvSpPr txBox="1"/>
            <p:nvPr/>
          </p:nvSpPr>
          <p:spPr>
            <a:xfrm>
              <a:off x="8541660" y="4608515"/>
              <a:ext cx="2082799"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600" b="0" i="0" u="none" strike="noStrike" kern="1200" cap="none" spc="0" normalizeH="0" baseline="0" noProof="0" dirty="0">
                  <a:ln>
                    <a:noFill/>
                  </a:ln>
                  <a:solidFill>
                    <a:prstClr val="black"/>
                  </a:solidFill>
                  <a:effectLst/>
                  <a:uLnTx/>
                  <a:uFillTx/>
                  <a:latin typeface="Calibri" panose="020F0502020204030204"/>
                  <a:ea typeface="+mn-ea"/>
                  <a:cs typeface="+mn-cs"/>
                </a:rPr>
                <a:t>Plusvalor</a:t>
              </a:r>
            </a:p>
          </p:txBody>
        </p:sp>
        <p:cxnSp>
          <p:nvCxnSpPr>
            <p:cNvPr id="14" name="Conector: curvado 13">
              <a:extLst>
                <a:ext uri="{FF2B5EF4-FFF2-40B4-BE49-F238E27FC236}">
                  <a16:creationId xmlns:a16="http://schemas.microsoft.com/office/drawing/2014/main" id="{7A191562-72CA-BE14-E152-1CD422630FA4}"/>
                </a:ext>
              </a:extLst>
            </p:cNvPr>
            <p:cNvCxnSpPr/>
            <p:nvPr/>
          </p:nvCxnSpPr>
          <p:spPr>
            <a:xfrm rot="5400000">
              <a:off x="6082507" y="4500448"/>
              <a:ext cx="505961" cy="101601"/>
            </a:xfrm>
            <a:prstGeom prst="curvedConnector3">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5" name="Conector: curvado 14">
              <a:extLst>
                <a:ext uri="{FF2B5EF4-FFF2-40B4-BE49-F238E27FC236}">
                  <a16:creationId xmlns:a16="http://schemas.microsoft.com/office/drawing/2014/main" id="{86B9F8AC-DF3C-D7C5-620B-6F737B346652}"/>
                </a:ext>
              </a:extLst>
            </p:cNvPr>
            <p:cNvCxnSpPr>
              <a:cxnSpLocks/>
            </p:cNvCxnSpPr>
            <p:nvPr/>
          </p:nvCxnSpPr>
          <p:spPr>
            <a:xfrm rot="16200000" flipH="1">
              <a:off x="9431718" y="4321924"/>
              <a:ext cx="569241" cy="395372"/>
            </a:xfrm>
            <a:prstGeom prst="curvedConnector3">
              <a:avLst/>
            </a:prstGeom>
            <a:ln w="38100">
              <a:tailEnd type="triangle"/>
            </a:ln>
          </p:spPr>
          <p:style>
            <a:lnRef idx="1">
              <a:schemeClr val="accent1"/>
            </a:lnRef>
            <a:fillRef idx="0">
              <a:schemeClr val="accent1"/>
            </a:fillRef>
            <a:effectRef idx="0">
              <a:schemeClr val="accent1"/>
            </a:effectRef>
            <a:fontRef idx="minor">
              <a:schemeClr val="tx1"/>
            </a:fontRef>
          </p:style>
        </p:cxnSp>
      </p:grpSp>
      <p:pic>
        <p:nvPicPr>
          <p:cNvPr id="1026" name="Picture 2" descr="Persona trabajando con máquina rudimentaria">
            <a:extLst>
              <a:ext uri="{FF2B5EF4-FFF2-40B4-BE49-F238E27FC236}">
                <a16:creationId xmlns:a16="http://schemas.microsoft.com/office/drawing/2014/main" id="{397B209A-76B8-6B93-8862-A1527300E51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125" y="1876010"/>
            <a:ext cx="3088639" cy="3088639"/>
          </a:xfrm>
          <a:prstGeom prst="rect">
            <a:avLst/>
          </a:prstGeom>
          <a:noFill/>
          <a:extLst>
            <a:ext uri="{909E8E84-426E-40DD-AFC4-6F175D3DCCD1}">
              <a14:hiddenFill xmlns:a14="http://schemas.microsoft.com/office/drawing/2010/main">
                <a:solidFill>
                  <a:srgbClr val="FFFFFF"/>
                </a:solidFill>
              </a14:hiddenFill>
            </a:ext>
          </a:extLst>
        </p:spPr>
      </p:pic>
      <p:pic>
        <p:nvPicPr>
          <p:cNvPr id="3" name="Imagen 2">
            <a:extLst>
              <a:ext uri="{FF2B5EF4-FFF2-40B4-BE49-F238E27FC236}">
                <a16:creationId xmlns:a16="http://schemas.microsoft.com/office/drawing/2014/main" id="{B6BB2313-1CEB-E075-7328-2763AC82C23F}"/>
              </a:ext>
            </a:extLst>
          </p:cNvPr>
          <p:cNvPicPr>
            <a:picLocks noChangeAspect="1"/>
          </p:cNvPicPr>
          <p:nvPr/>
        </p:nvPicPr>
        <p:blipFill>
          <a:blip r:embed="rId3"/>
          <a:stretch>
            <a:fillRect/>
          </a:stretch>
        </p:blipFill>
        <p:spPr>
          <a:xfrm>
            <a:off x="3155768" y="1756294"/>
            <a:ext cx="1897581" cy="1897581"/>
          </a:xfrm>
          <a:prstGeom prst="rect">
            <a:avLst/>
          </a:prstGeom>
        </p:spPr>
      </p:pic>
    </p:spTree>
    <p:extLst>
      <p:ext uri="{BB962C8B-B14F-4D97-AF65-F5344CB8AC3E}">
        <p14:creationId xmlns:p14="http://schemas.microsoft.com/office/powerpoint/2010/main" val="26916577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A4ADB1A9-A46D-EFDA-0D6A-DD035813AB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6445" y="396056"/>
            <a:ext cx="7279064" cy="6065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27538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EC354D85-D9DA-8363-0114-5EC3DF3CE2E8}"/>
              </a:ext>
            </a:extLst>
          </p:cNvPr>
          <p:cNvPicPr>
            <a:picLocks noChangeAspect="1"/>
          </p:cNvPicPr>
          <p:nvPr/>
        </p:nvPicPr>
        <p:blipFill>
          <a:blip r:embed="rId3"/>
          <a:stretch>
            <a:fillRect/>
          </a:stretch>
        </p:blipFill>
        <p:spPr>
          <a:xfrm>
            <a:off x="3602182" y="0"/>
            <a:ext cx="4987636" cy="6858000"/>
          </a:xfrm>
          <a:prstGeom prst="rect">
            <a:avLst/>
          </a:prstGeom>
        </p:spPr>
      </p:pic>
    </p:spTree>
    <p:extLst>
      <p:ext uri="{BB962C8B-B14F-4D97-AF65-F5344CB8AC3E}">
        <p14:creationId xmlns:p14="http://schemas.microsoft.com/office/powerpoint/2010/main" val="30537850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0E3E1570-24F4-5513-0202-5C4643108434}"/>
              </a:ext>
            </a:extLst>
          </p:cNvPr>
          <p:cNvPicPr>
            <a:picLocks noChangeAspect="1"/>
          </p:cNvPicPr>
          <p:nvPr/>
        </p:nvPicPr>
        <p:blipFill>
          <a:blip r:embed="rId3"/>
          <a:stretch>
            <a:fillRect/>
          </a:stretch>
        </p:blipFill>
        <p:spPr>
          <a:xfrm>
            <a:off x="2890390" y="966444"/>
            <a:ext cx="6411220" cy="4925112"/>
          </a:xfrm>
          <a:prstGeom prst="rect">
            <a:avLst/>
          </a:prstGeom>
        </p:spPr>
      </p:pic>
    </p:spTree>
    <p:extLst>
      <p:ext uri="{BB962C8B-B14F-4D97-AF65-F5344CB8AC3E}">
        <p14:creationId xmlns:p14="http://schemas.microsoft.com/office/powerpoint/2010/main" val="4165394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66E48AFA-8884-4F68-A44F-D2C1E8609C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CO" noProof="0" dirty="0"/>
          </a:p>
        </p:txBody>
      </p:sp>
      <p:sp>
        <p:nvSpPr>
          <p:cNvPr id="2" name="Título 1">
            <a:extLst>
              <a:ext uri="{FF2B5EF4-FFF2-40B4-BE49-F238E27FC236}">
                <a16:creationId xmlns:a16="http://schemas.microsoft.com/office/drawing/2014/main" id="{7D4EBDBF-0FF7-BD57-A12A-823D81E50907}"/>
              </a:ext>
            </a:extLst>
          </p:cNvPr>
          <p:cNvSpPr>
            <a:spLocks noGrp="1"/>
          </p:cNvSpPr>
          <p:nvPr>
            <p:ph type="title"/>
          </p:nvPr>
        </p:nvSpPr>
        <p:spPr>
          <a:xfrm>
            <a:off x="838201" y="3998018"/>
            <a:ext cx="3981854" cy="2216513"/>
          </a:xfrm>
        </p:spPr>
        <p:txBody>
          <a:bodyPr vert="horz" lIns="91440" tIns="45720" rIns="91440" bIns="45720" rtlCol="0" anchor="ctr">
            <a:normAutofit/>
          </a:bodyPr>
          <a:lstStyle/>
          <a:p>
            <a:r>
              <a:rPr lang="es-CO" sz="4400" kern="1200" noProof="0" dirty="0">
                <a:solidFill>
                  <a:schemeClr val="tx1"/>
                </a:solidFill>
                <a:latin typeface="+mj-lt"/>
                <a:ea typeface="+mj-ea"/>
                <a:cs typeface="+mj-cs"/>
              </a:rPr>
              <a:t>Sobre el trabajo</a:t>
            </a:r>
          </a:p>
        </p:txBody>
      </p:sp>
      <p:sp>
        <p:nvSpPr>
          <p:cNvPr id="13" name="Arc 12">
            <a:extLst>
              <a:ext uri="{FF2B5EF4-FFF2-40B4-BE49-F238E27FC236}">
                <a16:creationId xmlns:a16="http://schemas.microsoft.com/office/drawing/2014/main" id="{969D19A6-08CB-498C-93EC-3FFB021FC6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269068">
            <a:off x="8717845" y="3339275"/>
            <a:ext cx="2987899" cy="2987899"/>
          </a:xfrm>
          <a:prstGeom prst="arc">
            <a:avLst>
              <a:gd name="adj1" fmla="val 14441841"/>
              <a:gd name="adj2" fmla="val 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pic>
        <p:nvPicPr>
          <p:cNvPr id="5" name="Marcador de contenido 4">
            <a:extLst>
              <a:ext uri="{FF2B5EF4-FFF2-40B4-BE49-F238E27FC236}">
                <a16:creationId xmlns:a16="http://schemas.microsoft.com/office/drawing/2014/main" id="{64A48947-2692-4CD3-608F-CF292FE0B63D}"/>
              </a:ext>
            </a:extLst>
          </p:cNvPr>
          <p:cNvPicPr>
            <a:picLocks noGrp="1" noChangeAspect="1"/>
          </p:cNvPicPr>
          <p:nvPr>
            <p:ph idx="1"/>
          </p:nvPr>
        </p:nvPicPr>
        <p:blipFill>
          <a:blip r:embed="rId2"/>
          <a:stretch>
            <a:fillRect/>
          </a:stretch>
        </p:blipFill>
        <p:spPr>
          <a:xfrm>
            <a:off x="659914" y="1313466"/>
            <a:ext cx="10872172" cy="1739547"/>
          </a:xfrm>
          <a:custGeom>
            <a:avLst/>
            <a:gdLst/>
            <a:ahLst/>
            <a:cxnLst/>
            <a:rect l="l" t="t" r="r" b="b"/>
            <a:pathLst>
              <a:path w="10580201" h="2957472">
                <a:moveTo>
                  <a:pt x="88961" y="0"/>
                </a:moveTo>
                <a:lnTo>
                  <a:pt x="10491240" y="0"/>
                </a:lnTo>
                <a:cubicBezTo>
                  <a:pt x="10540372" y="0"/>
                  <a:pt x="10580201" y="39829"/>
                  <a:pt x="10580201" y="88961"/>
                </a:cubicBezTo>
                <a:lnTo>
                  <a:pt x="10580201" y="2868511"/>
                </a:lnTo>
                <a:cubicBezTo>
                  <a:pt x="10580201" y="2917643"/>
                  <a:pt x="10540372" y="2957472"/>
                  <a:pt x="10491240" y="2957472"/>
                </a:cubicBezTo>
                <a:lnTo>
                  <a:pt x="88961" y="2957472"/>
                </a:lnTo>
                <a:cubicBezTo>
                  <a:pt x="39829" y="2957472"/>
                  <a:pt x="0" y="2917643"/>
                  <a:pt x="0" y="2868511"/>
                </a:cubicBezTo>
                <a:lnTo>
                  <a:pt x="0" y="88961"/>
                </a:lnTo>
                <a:cubicBezTo>
                  <a:pt x="0" y="39829"/>
                  <a:pt x="39829" y="0"/>
                  <a:pt x="88961" y="0"/>
                </a:cubicBezTo>
                <a:close/>
              </a:path>
            </a:pathLst>
          </a:custGeom>
        </p:spPr>
      </p:pic>
      <p:sp>
        <p:nvSpPr>
          <p:cNvPr id="6" name="CuadroTexto 5">
            <a:extLst>
              <a:ext uri="{FF2B5EF4-FFF2-40B4-BE49-F238E27FC236}">
                <a16:creationId xmlns:a16="http://schemas.microsoft.com/office/drawing/2014/main" id="{B437DF54-E7E9-0237-74E6-2BFE6AFFC82B}"/>
              </a:ext>
            </a:extLst>
          </p:cNvPr>
          <p:cNvSpPr txBox="1"/>
          <p:nvPr/>
        </p:nvSpPr>
        <p:spPr>
          <a:xfrm>
            <a:off x="6808779" y="3330112"/>
            <a:ext cx="4164021" cy="667906"/>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r>
              <a:rPr lang="es-CO" sz="3600" noProof="0" dirty="0"/>
              <a:t>Banda Musical MS</a:t>
            </a:r>
          </a:p>
        </p:txBody>
      </p:sp>
      <p:pic>
        <p:nvPicPr>
          <p:cNvPr id="3" name="Imagen 2">
            <a:extLst>
              <a:ext uri="{FF2B5EF4-FFF2-40B4-BE49-F238E27FC236}">
                <a16:creationId xmlns:a16="http://schemas.microsoft.com/office/drawing/2014/main" id="{D6AE8AF3-7700-B5BF-32D8-6E7F362CED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71192" y="5153954"/>
            <a:ext cx="2133898" cy="781159"/>
          </a:xfrm>
          <a:prstGeom prst="rect">
            <a:avLst/>
          </a:prstGeom>
        </p:spPr>
      </p:pic>
    </p:spTree>
    <p:extLst>
      <p:ext uri="{BB962C8B-B14F-4D97-AF65-F5344CB8AC3E}">
        <p14:creationId xmlns:p14="http://schemas.microsoft.com/office/powerpoint/2010/main" val="27652943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0B9EE3F3-89B7-43C3-8651-C4C9683099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2" name="Título 1">
            <a:extLst>
              <a:ext uri="{FF2B5EF4-FFF2-40B4-BE49-F238E27FC236}">
                <a16:creationId xmlns:a16="http://schemas.microsoft.com/office/drawing/2014/main" id="{654538E2-C899-A1ED-01AC-265D4BBACD4D}"/>
              </a:ext>
            </a:extLst>
          </p:cNvPr>
          <p:cNvSpPr>
            <a:spLocks noGrp="1"/>
          </p:cNvSpPr>
          <p:nvPr>
            <p:ph type="title"/>
          </p:nvPr>
        </p:nvSpPr>
        <p:spPr>
          <a:xfrm>
            <a:off x="411480" y="991443"/>
            <a:ext cx="4443154" cy="1087819"/>
          </a:xfrm>
        </p:spPr>
        <p:txBody>
          <a:bodyPr vert="horz" lIns="91440" tIns="45720" rIns="91440" bIns="45720" rtlCol="0" anchor="b">
            <a:normAutofit/>
          </a:bodyPr>
          <a:lstStyle/>
          <a:p>
            <a:r>
              <a:rPr lang="es-CO" sz="3400" kern="1200" noProof="0" dirty="0">
                <a:solidFill>
                  <a:schemeClr val="tx1"/>
                </a:solidFill>
                <a:latin typeface="+mj-lt"/>
                <a:ea typeface="+mj-ea"/>
                <a:cs typeface="+mj-cs"/>
              </a:rPr>
              <a:t>Sobre el trabajo</a:t>
            </a:r>
          </a:p>
        </p:txBody>
      </p:sp>
      <p:sp>
        <p:nvSpPr>
          <p:cNvPr id="13" name="Rectangle 12">
            <a:extLst>
              <a:ext uri="{FF2B5EF4-FFF2-40B4-BE49-F238E27FC236}">
                <a16:creationId xmlns:a16="http://schemas.microsoft.com/office/drawing/2014/main" id="{33AE4636-AEEC-45D6-84D4-7AC2DA48EC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49223" y="387939"/>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solidFill>
                <a:prstClr val="white"/>
              </a:solidFill>
              <a:latin typeface="Calibri" panose="020F0502020204030204"/>
            </a:endParaRPr>
          </a:p>
        </p:txBody>
      </p:sp>
      <p:sp>
        <p:nvSpPr>
          <p:cNvPr id="15" name="Rectangle 14">
            <a:extLst>
              <a:ext uri="{FF2B5EF4-FFF2-40B4-BE49-F238E27FC236}">
                <a16:creationId xmlns:a16="http://schemas.microsoft.com/office/drawing/2014/main" id="{8D9CE0F4-2EB2-4F1F-8AAC-DB3571D9FE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1480" y="2285541"/>
            <a:ext cx="438912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solidFill>
                <a:prstClr val="white"/>
              </a:solidFill>
              <a:latin typeface="Calibri" panose="020F0502020204030204"/>
            </a:endParaRPr>
          </a:p>
        </p:txBody>
      </p:sp>
      <p:sp>
        <p:nvSpPr>
          <p:cNvPr id="6" name="CuadroTexto 5">
            <a:extLst>
              <a:ext uri="{FF2B5EF4-FFF2-40B4-BE49-F238E27FC236}">
                <a16:creationId xmlns:a16="http://schemas.microsoft.com/office/drawing/2014/main" id="{0C54F285-F072-EAA6-CEFB-57867E216CDB}"/>
              </a:ext>
            </a:extLst>
          </p:cNvPr>
          <p:cNvSpPr txBox="1"/>
          <p:nvPr/>
        </p:nvSpPr>
        <p:spPr>
          <a:xfrm>
            <a:off x="411480" y="2684095"/>
            <a:ext cx="4443154" cy="3492868"/>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r>
              <a:rPr lang="es-CO" sz="2800" noProof="0" dirty="0"/>
              <a:t>Banda Musical MS</a:t>
            </a:r>
          </a:p>
        </p:txBody>
      </p:sp>
      <p:pic>
        <p:nvPicPr>
          <p:cNvPr id="5" name="Marcador de contenido 4">
            <a:extLst>
              <a:ext uri="{FF2B5EF4-FFF2-40B4-BE49-F238E27FC236}">
                <a16:creationId xmlns:a16="http://schemas.microsoft.com/office/drawing/2014/main" id="{BB024161-D6BC-044E-C438-934AD8C702E9}"/>
              </a:ext>
            </a:extLst>
          </p:cNvPr>
          <p:cNvPicPr>
            <a:picLocks noGrp="1" noChangeAspect="1"/>
          </p:cNvPicPr>
          <p:nvPr>
            <p:ph idx="1"/>
          </p:nvPr>
        </p:nvPicPr>
        <p:blipFill>
          <a:blip r:embed="rId2"/>
          <a:stretch>
            <a:fillRect/>
          </a:stretch>
        </p:blipFill>
        <p:spPr>
          <a:xfrm>
            <a:off x="4080291" y="2079262"/>
            <a:ext cx="7983693" cy="2774333"/>
          </a:xfrm>
          <a:prstGeom prst="rect">
            <a:avLst/>
          </a:prstGeom>
        </p:spPr>
      </p:pic>
      <p:pic>
        <p:nvPicPr>
          <p:cNvPr id="3" name="Imagen 2">
            <a:extLst>
              <a:ext uri="{FF2B5EF4-FFF2-40B4-BE49-F238E27FC236}">
                <a16:creationId xmlns:a16="http://schemas.microsoft.com/office/drawing/2014/main" id="{B87380DA-F99C-2AE0-F75B-002EE186B4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12929" y="5449998"/>
            <a:ext cx="2133898" cy="781159"/>
          </a:xfrm>
          <a:prstGeom prst="rect">
            <a:avLst/>
          </a:prstGeom>
        </p:spPr>
      </p:pic>
    </p:spTree>
    <p:extLst>
      <p:ext uri="{BB962C8B-B14F-4D97-AF65-F5344CB8AC3E}">
        <p14:creationId xmlns:p14="http://schemas.microsoft.com/office/powerpoint/2010/main" val="22827677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3896A03-3945-419A-B66B-4EE266EDD1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 y="0"/>
            <a:ext cx="6095990" cy="685800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2" name="Título 1">
            <a:extLst>
              <a:ext uri="{FF2B5EF4-FFF2-40B4-BE49-F238E27FC236}">
                <a16:creationId xmlns:a16="http://schemas.microsoft.com/office/drawing/2014/main" id="{B57D9F80-11FA-6636-E487-0CDB7514FC3E}"/>
              </a:ext>
            </a:extLst>
          </p:cNvPr>
          <p:cNvSpPr>
            <a:spLocks noGrp="1"/>
          </p:cNvSpPr>
          <p:nvPr>
            <p:ph type="title"/>
          </p:nvPr>
        </p:nvSpPr>
        <p:spPr>
          <a:xfrm>
            <a:off x="1155557" y="4551036"/>
            <a:ext cx="4284420" cy="1687143"/>
          </a:xfrm>
        </p:spPr>
        <p:txBody>
          <a:bodyPr vert="horz" lIns="91440" tIns="45720" rIns="91440" bIns="45720" rtlCol="0" anchor="t">
            <a:normAutofit/>
          </a:bodyPr>
          <a:lstStyle/>
          <a:p>
            <a:r>
              <a:rPr lang="es-CO" noProof="0" dirty="0">
                <a:solidFill>
                  <a:schemeClr val="bg1"/>
                </a:solidFill>
              </a:rPr>
              <a:t>Sobre el trabajo</a:t>
            </a:r>
          </a:p>
        </p:txBody>
      </p:sp>
      <p:sp>
        <p:nvSpPr>
          <p:cNvPr id="14" name="Rectangle 13">
            <a:extLst>
              <a:ext uri="{FF2B5EF4-FFF2-40B4-BE49-F238E27FC236}">
                <a16:creationId xmlns:a16="http://schemas.microsoft.com/office/drawing/2014/main" id="{B34F5AD2-EDBD-4BBD-A55C-EAFFD0C709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5990" cy="68580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pic>
        <p:nvPicPr>
          <p:cNvPr id="5" name="Marcador de contenido 4">
            <a:extLst>
              <a:ext uri="{FF2B5EF4-FFF2-40B4-BE49-F238E27FC236}">
                <a16:creationId xmlns:a16="http://schemas.microsoft.com/office/drawing/2014/main" id="{955E8753-D3A0-A721-4F5D-9E956046C466}"/>
              </a:ext>
            </a:extLst>
          </p:cNvPr>
          <p:cNvPicPr>
            <a:picLocks noGrp="1" noChangeAspect="1"/>
          </p:cNvPicPr>
          <p:nvPr>
            <p:ph idx="1"/>
          </p:nvPr>
        </p:nvPicPr>
        <p:blipFill>
          <a:blip r:embed="rId2"/>
          <a:srcRect l="2603" r="-1" b="-1"/>
          <a:stretch>
            <a:fillRect/>
          </a:stretch>
        </p:blipFill>
        <p:spPr>
          <a:xfrm>
            <a:off x="1155556" y="637762"/>
            <a:ext cx="9889765" cy="3579308"/>
          </a:xfrm>
          <a:prstGeom prst="rect">
            <a:avLst/>
          </a:prstGeom>
        </p:spPr>
      </p:pic>
      <p:sp>
        <p:nvSpPr>
          <p:cNvPr id="16" name="Rectangle 15">
            <a:extLst>
              <a:ext uri="{FF2B5EF4-FFF2-40B4-BE49-F238E27FC236}">
                <a16:creationId xmlns:a16="http://schemas.microsoft.com/office/drawing/2014/main" id="{450D3AD2-FA80-415F-A9CE-54D884561C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34650" y="4544112"/>
            <a:ext cx="457200" cy="457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7" name="CuadroTexto 6">
            <a:extLst>
              <a:ext uri="{FF2B5EF4-FFF2-40B4-BE49-F238E27FC236}">
                <a16:creationId xmlns:a16="http://schemas.microsoft.com/office/drawing/2014/main" id="{8FB557E5-7482-6743-EF50-A8DE2082B398}"/>
              </a:ext>
            </a:extLst>
          </p:cNvPr>
          <p:cNvSpPr txBox="1"/>
          <p:nvPr/>
        </p:nvSpPr>
        <p:spPr>
          <a:xfrm>
            <a:off x="6734649" y="4750698"/>
            <a:ext cx="4310672" cy="1463834"/>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r>
              <a:rPr lang="es-CO" sz="3600" noProof="0" dirty="0"/>
              <a:t>B Russell</a:t>
            </a:r>
          </a:p>
        </p:txBody>
      </p:sp>
      <p:pic>
        <p:nvPicPr>
          <p:cNvPr id="3" name="Imagen 2">
            <a:extLst>
              <a:ext uri="{FF2B5EF4-FFF2-40B4-BE49-F238E27FC236}">
                <a16:creationId xmlns:a16="http://schemas.microsoft.com/office/drawing/2014/main" id="{B56B7C17-9A5F-52EE-190C-7E9A011B95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12929" y="5449998"/>
            <a:ext cx="2133898" cy="781159"/>
          </a:xfrm>
          <a:prstGeom prst="rect">
            <a:avLst/>
          </a:prstGeom>
        </p:spPr>
      </p:pic>
    </p:spTree>
    <p:extLst>
      <p:ext uri="{BB962C8B-B14F-4D97-AF65-F5344CB8AC3E}">
        <p14:creationId xmlns:p14="http://schemas.microsoft.com/office/powerpoint/2010/main" val="32291305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2" name="Título 1">
            <a:extLst>
              <a:ext uri="{FF2B5EF4-FFF2-40B4-BE49-F238E27FC236}">
                <a16:creationId xmlns:a16="http://schemas.microsoft.com/office/drawing/2014/main" id="{7757B637-13B6-71DE-ECD1-FE9AE576FCE9}"/>
              </a:ext>
            </a:extLst>
          </p:cNvPr>
          <p:cNvSpPr>
            <a:spLocks noGrp="1"/>
          </p:cNvSpPr>
          <p:nvPr>
            <p:ph type="title"/>
          </p:nvPr>
        </p:nvSpPr>
        <p:spPr>
          <a:xfrm>
            <a:off x="1019556" y="1939834"/>
            <a:ext cx="2628900" cy="2547257"/>
          </a:xfrm>
          <a:noFill/>
        </p:spPr>
        <p:txBody>
          <a:bodyPr vert="horz" lIns="91440" tIns="45720" rIns="91440" bIns="45720" rtlCol="0" anchor="ctr">
            <a:normAutofit/>
          </a:bodyPr>
          <a:lstStyle/>
          <a:p>
            <a:pPr algn="ctr"/>
            <a:r>
              <a:rPr lang="es-CO" sz="3600" b="1" kern="1200" noProof="0" dirty="0">
                <a:solidFill>
                  <a:srgbClr val="FFFFFF"/>
                </a:solidFill>
                <a:latin typeface="+mj-lt"/>
                <a:ea typeface="+mj-ea"/>
                <a:cs typeface="+mj-cs"/>
              </a:rPr>
              <a:t>Bertrand Russell</a:t>
            </a:r>
            <a:endParaRPr lang="es-CO" sz="3600" kern="1200" noProof="0" dirty="0">
              <a:solidFill>
                <a:srgbClr val="FFFFFF"/>
              </a:solidFill>
              <a:latin typeface="+mj-lt"/>
              <a:ea typeface="+mj-ea"/>
              <a:cs typeface="+mj-cs"/>
            </a:endParaRPr>
          </a:p>
        </p:txBody>
      </p:sp>
      <p:pic>
        <p:nvPicPr>
          <p:cNvPr id="5" name="Marcador de contenido 4">
            <a:extLst>
              <a:ext uri="{FF2B5EF4-FFF2-40B4-BE49-F238E27FC236}">
                <a16:creationId xmlns:a16="http://schemas.microsoft.com/office/drawing/2014/main" id="{2141EEB7-E63F-3C92-B1BE-D339A50801C8}"/>
              </a:ext>
            </a:extLst>
          </p:cNvPr>
          <p:cNvPicPr>
            <a:picLocks noGrp="1" noChangeAspect="1"/>
          </p:cNvPicPr>
          <p:nvPr>
            <p:ph idx="1"/>
          </p:nvPr>
        </p:nvPicPr>
        <p:blipFill>
          <a:blip r:embed="rId2"/>
          <a:stretch>
            <a:fillRect/>
          </a:stretch>
        </p:blipFill>
        <p:spPr>
          <a:xfrm>
            <a:off x="6096000" y="644630"/>
            <a:ext cx="4037336" cy="5568739"/>
          </a:xfrm>
          <a:prstGeom prst="rect">
            <a:avLst/>
          </a:prstGeom>
        </p:spPr>
      </p:pic>
      <p:sp>
        <p:nvSpPr>
          <p:cNvPr id="4" name="CuadroTexto 3">
            <a:extLst>
              <a:ext uri="{FF2B5EF4-FFF2-40B4-BE49-F238E27FC236}">
                <a16:creationId xmlns:a16="http://schemas.microsoft.com/office/drawing/2014/main" id="{D0AB4CF4-7D5E-5D8F-6485-A334E8CE3241}"/>
              </a:ext>
            </a:extLst>
          </p:cNvPr>
          <p:cNvSpPr txBox="1"/>
          <p:nvPr/>
        </p:nvSpPr>
        <p:spPr>
          <a:xfrm>
            <a:off x="1273302" y="4003286"/>
            <a:ext cx="2210562" cy="400110"/>
          </a:xfrm>
          <a:prstGeom prst="rect">
            <a:avLst/>
          </a:prstGeom>
          <a:noFill/>
        </p:spPr>
        <p:txBody>
          <a:bodyPr wrap="square">
            <a:spAutoFit/>
          </a:bodyPr>
          <a:lstStyle/>
          <a:p>
            <a:r>
              <a:rPr lang="es-CO" sz="2000" b="1" noProof="0" dirty="0">
                <a:solidFill>
                  <a:schemeClr val="bg1"/>
                </a:solidFill>
              </a:rPr>
              <a:t>Sobre el trabajo</a:t>
            </a:r>
            <a:endParaRPr lang="es-CO" sz="2000" b="1" noProof="0" dirty="0"/>
          </a:p>
        </p:txBody>
      </p:sp>
      <p:pic>
        <p:nvPicPr>
          <p:cNvPr id="3" name="Imagen 2">
            <a:extLst>
              <a:ext uri="{FF2B5EF4-FFF2-40B4-BE49-F238E27FC236}">
                <a16:creationId xmlns:a16="http://schemas.microsoft.com/office/drawing/2014/main" id="{7ECEA836-8013-BE76-9117-5C69FF1852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89179" y="6076841"/>
            <a:ext cx="2133898" cy="781159"/>
          </a:xfrm>
          <a:prstGeom prst="rect">
            <a:avLst/>
          </a:prstGeom>
        </p:spPr>
      </p:pic>
    </p:spTree>
    <p:extLst>
      <p:ext uri="{BB962C8B-B14F-4D97-AF65-F5344CB8AC3E}">
        <p14:creationId xmlns:p14="http://schemas.microsoft.com/office/powerpoint/2010/main" val="21318939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8F3AC08E-B674-4E52-831A-08E1CF55E1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2" name="Título 1">
            <a:extLst>
              <a:ext uri="{FF2B5EF4-FFF2-40B4-BE49-F238E27FC236}">
                <a16:creationId xmlns:a16="http://schemas.microsoft.com/office/drawing/2014/main" id="{55343724-F4E4-3623-D6E3-69756D7CE27F}"/>
              </a:ext>
            </a:extLst>
          </p:cNvPr>
          <p:cNvSpPr>
            <a:spLocks noGrp="1"/>
          </p:cNvSpPr>
          <p:nvPr>
            <p:ph type="title"/>
          </p:nvPr>
        </p:nvSpPr>
        <p:spPr>
          <a:xfrm>
            <a:off x="754179" y="1183759"/>
            <a:ext cx="3527117" cy="2347992"/>
          </a:xfrm>
        </p:spPr>
        <p:txBody>
          <a:bodyPr vert="horz" lIns="91440" tIns="45720" rIns="91440" bIns="45720" rtlCol="0" anchor="b">
            <a:normAutofit/>
          </a:bodyPr>
          <a:lstStyle/>
          <a:p>
            <a:pPr algn="ctr"/>
            <a:r>
              <a:rPr lang="es-CO" sz="3200" b="1" noProof="0" dirty="0"/>
              <a:t>Bertrand Russell</a:t>
            </a:r>
            <a:br>
              <a:rPr lang="es-CO" sz="3200" b="1" noProof="0" dirty="0"/>
            </a:br>
            <a:r>
              <a:rPr lang="es-CO" sz="3200" b="1" noProof="0" dirty="0"/>
              <a:t>(Conquista de la Felicidad)</a:t>
            </a:r>
            <a:endParaRPr lang="es-CO" sz="3200" noProof="0" dirty="0"/>
          </a:p>
        </p:txBody>
      </p:sp>
      <p:sp>
        <p:nvSpPr>
          <p:cNvPr id="17" name="Rectangle 16">
            <a:extLst>
              <a:ext uri="{FF2B5EF4-FFF2-40B4-BE49-F238E27FC236}">
                <a16:creationId xmlns:a16="http://schemas.microsoft.com/office/drawing/2014/main" id="{77D859EF-0C2A-487B-A0C6-A8276E48DD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750" y="0"/>
            <a:ext cx="5040655" cy="6043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9" name="Rectangle 18">
            <a:extLst>
              <a:ext uri="{FF2B5EF4-FFF2-40B4-BE49-F238E27FC236}">
                <a16:creationId xmlns:a16="http://schemas.microsoft.com/office/drawing/2014/main" id="{369B80C7-2B0D-4C19-AF01-91BFC4EBC9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37905" y="-2"/>
            <a:ext cx="7154095" cy="6858002"/>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solidFill>
                <a:schemeClr val="tx2">
                  <a:lumMod val="50000"/>
                </a:schemeClr>
              </a:solidFill>
            </a:endParaRPr>
          </a:p>
        </p:txBody>
      </p:sp>
      <p:pic>
        <p:nvPicPr>
          <p:cNvPr id="10" name="Marcador de contenido 9">
            <a:extLst>
              <a:ext uri="{FF2B5EF4-FFF2-40B4-BE49-F238E27FC236}">
                <a16:creationId xmlns:a16="http://schemas.microsoft.com/office/drawing/2014/main" id="{5945A6E0-FBA5-5CAB-45EF-80B1777A838E}"/>
              </a:ext>
            </a:extLst>
          </p:cNvPr>
          <p:cNvPicPr>
            <a:picLocks noGrp="1" noChangeAspect="1"/>
          </p:cNvPicPr>
          <p:nvPr>
            <p:ph idx="1"/>
          </p:nvPr>
        </p:nvPicPr>
        <p:blipFill>
          <a:blip r:embed="rId2"/>
          <a:stretch>
            <a:fillRect/>
          </a:stretch>
        </p:blipFill>
        <p:spPr>
          <a:xfrm>
            <a:off x="6519524" y="601173"/>
            <a:ext cx="5672476" cy="1333031"/>
          </a:xfrm>
          <a:prstGeom prst="rect">
            <a:avLst/>
          </a:prstGeom>
        </p:spPr>
      </p:pic>
      <p:pic>
        <p:nvPicPr>
          <p:cNvPr id="9" name="Imagen 8">
            <a:extLst>
              <a:ext uri="{FF2B5EF4-FFF2-40B4-BE49-F238E27FC236}">
                <a16:creationId xmlns:a16="http://schemas.microsoft.com/office/drawing/2014/main" id="{46984940-87D1-2309-9799-87530168147F}"/>
              </a:ext>
            </a:extLst>
          </p:cNvPr>
          <p:cNvPicPr>
            <a:picLocks noChangeAspect="1"/>
          </p:cNvPicPr>
          <p:nvPr/>
        </p:nvPicPr>
        <p:blipFill>
          <a:blip r:embed="rId3"/>
          <a:stretch>
            <a:fillRect/>
          </a:stretch>
        </p:blipFill>
        <p:spPr>
          <a:xfrm>
            <a:off x="6519524" y="4313588"/>
            <a:ext cx="5672476" cy="1276307"/>
          </a:xfrm>
          <a:prstGeom prst="rect">
            <a:avLst/>
          </a:prstGeom>
        </p:spPr>
      </p:pic>
      <p:pic>
        <p:nvPicPr>
          <p:cNvPr id="7" name="Imagen 6">
            <a:extLst>
              <a:ext uri="{FF2B5EF4-FFF2-40B4-BE49-F238E27FC236}">
                <a16:creationId xmlns:a16="http://schemas.microsoft.com/office/drawing/2014/main" id="{5CB03472-9B2C-12D7-3BCD-7E1EF4143BDC}"/>
              </a:ext>
            </a:extLst>
          </p:cNvPr>
          <p:cNvPicPr>
            <a:picLocks noChangeAspect="1"/>
          </p:cNvPicPr>
          <p:nvPr/>
        </p:nvPicPr>
        <p:blipFill>
          <a:blip r:embed="rId4"/>
          <a:stretch>
            <a:fillRect/>
          </a:stretch>
        </p:blipFill>
        <p:spPr>
          <a:xfrm>
            <a:off x="6519524" y="2535377"/>
            <a:ext cx="5672476" cy="1177038"/>
          </a:xfrm>
          <a:prstGeom prst="rect">
            <a:avLst/>
          </a:prstGeom>
        </p:spPr>
      </p:pic>
      <p:sp>
        <p:nvSpPr>
          <p:cNvPr id="21" name="Rectangle 20">
            <a:extLst>
              <a:ext uri="{FF2B5EF4-FFF2-40B4-BE49-F238E27FC236}">
                <a16:creationId xmlns:a16="http://schemas.microsoft.com/office/drawing/2014/main" id="{EDB19A81-C621-40A1-87E0-015F982C48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797570"/>
            <a:ext cx="5040655" cy="6043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4" name="CuadroTexto 3">
            <a:extLst>
              <a:ext uri="{FF2B5EF4-FFF2-40B4-BE49-F238E27FC236}">
                <a16:creationId xmlns:a16="http://schemas.microsoft.com/office/drawing/2014/main" id="{7061C924-D6C4-4BF4-556A-0D322BCB7FDF}"/>
              </a:ext>
            </a:extLst>
          </p:cNvPr>
          <p:cNvSpPr txBox="1"/>
          <p:nvPr/>
        </p:nvSpPr>
        <p:spPr>
          <a:xfrm>
            <a:off x="1072134" y="3759589"/>
            <a:ext cx="2750058" cy="523220"/>
          </a:xfrm>
          <a:prstGeom prst="rect">
            <a:avLst/>
          </a:prstGeom>
          <a:noFill/>
        </p:spPr>
        <p:txBody>
          <a:bodyPr wrap="square">
            <a:spAutoFit/>
          </a:bodyPr>
          <a:lstStyle/>
          <a:p>
            <a:r>
              <a:rPr lang="es-CO" sz="2800" b="1" noProof="0" dirty="0"/>
              <a:t>Sobre el trabajo</a:t>
            </a:r>
          </a:p>
        </p:txBody>
      </p:sp>
      <p:pic>
        <p:nvPicPr>
          <p:cNvPr id="3" name="Imagen 2">
            <a:extLst>
              <a:ext uri="{FF2B5EF4-FFF2-40B4-BE49-F238E27FC236}">
                <a16:creationId xmlns:a16="http://schemas.microsoft.com/office/drawing/2014/main" id="{E32F9172-AE7D-9554-26B8-7639456425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5104" y="6016411"/>
            <a:ext cx="2133898" cy="781159"/>
          </a:xfrm>
          <a:prstGeom prst="rect">
            <a:avLst/>
          </a:prstGeom>
        </p:spPr>
      </p:pic>
    </p:spTree>
    <p:extLst>
      <p:ext uri="{BB962C8B-B14F-4D97-AF65-F5344CB8AC3E}">
        <p14:creationId xmlns:p14="http://schemas.microsoft.com/office/powerpoint/2010/main" val="12264350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8">
            <a:extLst>
              <a:ext uri="{FF2B5EF4-FFF2-40B4-BE49-F238E27FC236}">
                <a16:creationId xmlns:a16="http://schemas.microsoft.com/office/drawing/2014/main" id="{7517A47C-B2E5-4B79-8061-D74B1311A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useBgFill="1">
        <p:nvSpPr>
          <p:cNvPr id="20" name="Freeform: Shape 10">
            <a:extLst>
              <a:ext uri="{FF2B5EF4-FFF2-40B4-BE49-F238E27FC236}">
                <a16:creationId xmlns:a16="http://schemas.microsoft.com/office/drawing/2014/main" id="{C505E780-2083-4CB5-A42A-5E0E2908EC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818889" cy="6858000"/>
          </a:xfrm>
          <a:custGeom>
            <a:avLst/>
            <a:gdLst>
              <a:gd name="connsiteX0" fmla="*/ 0 w 4818889"/>
              <a:gd name="connsiteY0" fmla="*/ 0 h 6858000"/>
              <a:gd name="connsiteX1" fmla="*/ 3605911 w 4818889"/>
              <a:gd name="connsiteY1" fmla="*/ 0 h 6858000"/>
              <a:gd name="connsiteX2" fmla="*/ 3668894 w 4818889"/>
              <a:gd name="connsiteY2" fmla="*/ 69271 h 6858000"/>
              <a:gd name="connsiteX3" fmla="*/ 4818889 w 4818889"/>
              <a:gd name="connsiteY3" fmla="*/ 3429000 h 6858000"/>
              <a:gd name="connsiteX4" fmla="*/ 3668894 w 4818889"/>
              <a:gd name="connsiteY4" fmla="*/ 6788730 h 6858000"/>
              <a:gd name="connsiteX5" fmla="*/ 3605911 w 4818889"/>
              <a:gd name="connsiteY5" fmla="*/ 6858000 h 6858000"/>
              <a:gd name="connsiteX6" fmla="*/ 0 w 481888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8889" h="6858000">
                <a:moveTo>
                  <a:pt x="0" y="0"/>
                </a:moveTo>
                <a:lnTo>
                  <a:pt x="3605911" y="0"/>
                </a:lnTo>
                <a:lnTo>
                  <a:pt x="3668894" y="69271"/>
                </a:lnTo>
                <a:cubicBezTo>
                  <a:pt x="4379420" y="929100"/>
                  <a:pt x="4818889" y="2116944"/>
                  <a:pt x="4818889" y="3429000"/>
                </a:cubicBezTo>
                <a:cubicBezTo>
                  <a:pt x="4818889" y="4741056"/>
                  <a:pt x="4379420" y="5928900"/>
                  <a:pt x="3668894" y="6788730"/>
                </a:cubicBezTo>
                <a:lnTo>
                  <a:pt x="360591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useBgFill="1">
        <p:nvSpPr>
          <p:cNvPr id="21" name="Freeform: Shape 12">
            <a:extLst>
              <a:ext uri="{FF2B5EF4-FFF2-40B4-BE49-F238E27FC236}">
                <a16:creationId xmlns:a16="http://schemas.microsoft.com/office/drawing/2014/main" id="{D2C0AE1C-0118-41AE-8A10-7CDCBF10E9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811477" cy="6858000"/>
          </a:xfrm>
          <a:custGeom>
            <a:avLst/>
            <a:gdLst>
              <a:gd name="connsiteX0" fmla="*/ 0 w 4811477"/>
              <a:gd name="connsiteY0" fmla="*/ 0 h 6858000"/>
              <a:gd name="connsiteX1" fmla="*/ 3598499 w 4811477"/>
              <a:gd name="connsiteY1" fmla="*/ 0 h 6858000"/>
              <a:gd name="connsiteX2" fmla="*/ 3661482 w 4811477"/>
              <a:gd name="connsiteY2" fmla="*/ 69271 h 6858000"/>
              <a:gd name="connsiteX3" fmla="*/ 4811477 w 4811477"/>
              <a:gd name="connsiteY3" fmla="*/ 3429000 h 6858000"/>
              <a:gd name="connsiteX4" fmla="*/ 3661482 w 4811477"/>
              <a:gd name="connsiteY4" fmla="*/ 6788730 h 6858000"/>
              <a:gd name="connsiteX5" fmla="*/ 3598499 w 4811477"/>
              <a:gd name="connsiteY5" fmla="*/ 6858000 h 6858000"/>
              <a:gd name="connsiteX6" fmla="*/ 0 w 481147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1477" h="6858000">
                <a:moveTo>
                  <a:pt x="0" y="0"/>
                </a:moveTo>
                <a:lnTo>
                  <a:pt x="3598499" y="0"/>
                </a:lnTo>
                <a:lnTo>
                  <a:pt x="3661482" y="69271"/>
                </a:lnTo>
                <a:cubicBezTo>
                  <a:pt x="4372008" y="929100"/>
                  <a:pt x="4811477" y="2116944"/>
                  <a:pt x="4811477" y="3429000"/>
                </a:cubicBezTo>
                <a:cubicBezTo>
                  <a:pt x="4811477" y="4741056"/>
                  <a:pt x="4372008" y="5928900"/>
                  <a:pt x="3661482" y="6788730"/>
                </a:cubicBezTo>
                <a:lnTo>
                  <a:pt x="3598499"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F7EA3F03-F87B-D3A8-D84C-7D52FCCF8EEF}"/>
              </a:ext>
            </a:extLst>
          </p:cNvPr>
          <p:cNvSpPr>
            <a:spLocks noGrp="1"/>
          </p:cNvSpPr>
          <p:nvPr>
            <p:ph type="title"/>
          </p:nvPr>
        </p:nvSpPr>
        <p:spPr>
          <a:xfrm>
            <a:off x="621792" y="1161288"/>
            <a:ext cx="3602736" cy="4526280"/>
          </a:xfrm>
        </p:spPr>
        <p:txBody>
          <a:bodyPr>
            <a:normAutofit/>
          </a:bodyPr>
          <a:lstStyle/>
          <a:p>
            <a:r>
              <a:rPr lang="es-CO" sz="4000" noProof="0" dirty="0"/>
              <a:t>Ocio, tiempo libre. (</a:t>
            </a:r>
            <a:r>
              <a:rPr lang="es-CO" sz="4000" b="1" noProof="0" dirty="0"/>
              <a:t>Bertrand Russell)</a:t>
            </a:r>
            <a:endParaRPr lang="es-CO" sz="4000" noProof="0" dirty="0"/>
          </a:p>
        </p:txBody>
      </p:sp>
      <p:sp>
        <p:nvSpPr>
          <p:cNvPr id="22" name="Rectangle 14">
            <a:extLst>
              <a:ext uri="{FF2B5EF4-FFF2-40B4-BE49-F238E27FC236}">
                <a16:creationId xmlns:a16="http://schemas.microsoft.com/office/drawing/2014/main" id="{463EEC44-1BA3-44ED-81FC-A644B04B2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081528"/>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solidFill>
                <a:prstClr val="white"/>
              </a:solidFill>
              <a:latin typeface="Calibri" panose="020F0502020204030204"/>
            </a:endParaRPr>
          </a:p>
        </p:txBody>
      </p:sp>
      <p:graphicFrame>
        <p:nvGraphicFramePr>
          <p:cNvPr id="23" name="Marcador de contenido 2">
            <a:extLst>
              <a:ext uri="{FF2B5EF4-FFF2-40B4-BE49-F238E27FC236}">
                <a16:creationId xmlns:a16="http://schemas.microsoft.com/office/drawing/2014/main" id="{6B3CCF23-A07D-6CD6-844F-48A1F0B56D61}"/>
              </a:ext>
            </a:extLst>
          </p:cNvPr>
          <p:cNvGraphicFramePr>
            <a:graphicFrameLocks noGrp="1"/>
          </p:cNvGraphicFramePr>
          <p:nvPr>
            <p:ph idx="1"/>
            <p:extLst>
              <p:ext uri="{D42A27DB-BD31-4B8C-83A1-F6EECF244321}">
                <p14:modId xmlns:p14="http://schemas.microsoft.com/office/powerpoint/2010/main" val="1362490124"/>
              </p:ext>
            </p:extLst>
          </p:nvPr>
        </p:nvGraphicFramePr>
        <p:xfrm>
          <a:off x="5303520" y="676656"/>
          <a:ext cx="6364224" cy="55138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CuadroTexto 2">
            <a:extLst>
              <a:ext uri="{FF2B5EF4-FFF2-40B4-BE49-F238E27FC236}">
                <a16:creationId xmlns:a16="http://schemas.microsoft.com/office/drawing/2014/main" id="{55BB96ED-F827-149F-2475-21EC8E71B1D4}"/>
              </a:ext>
            </a:extLst>
          </p:cNvPr>
          <p:cNvSpPr txBox="1"/>
          <p:nvPr/>
        </p:nvSpPr>
        <p:spPr>
          <a:xfrm>
            <a:off x="852678" y="4600837"/>
            <a:ext cx="2750058" cy="523220"/>
          </a:xfrm>
          <a:prstGeom prst="rect">
            <a:avLst/>
          </a:prstGeom>
          <a:noFill/>
        </p:spPr>
        <p:txBody>
          <a:bodyPr wrap="square">
            <a:spAutoFit/>
          </a:bodyPr>
          <a:lstStyle/>
          <a:p>
            <a:r>
              <a:rPr lang="es-CO" sz="2800" b="1" noProof="0" dirty="0"/>
              <a:t>Sobre el trabajo</a:t>
            </a:r>
          </a:p>
        </p:txBody>
      </p:sp>
      <p:pic>
        <p:nvPicPr>
          <p:cNvPr id="4" name="Imagen 3">
            <a:extLst>
              <a:ext uri="{FF2B5EF4-FFF2-40B4-BE49-F238E27FC236}">
                <a16:creationId xmlns:a16="http://schemas.microsoft.com/office/drawing/2014/main" id="{08BB2CF8-185F-F84A-5D8C-05C107F8F00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0379" y="5735955"/>
            <a:ext cx="2133898" cy="781159"/>
          </a:xfrm>
          <a:prstGeom prst="rect">
            <a:avLst/>
          </a:prstGeom>
        </p:spPr>
      </p:pic>
    </p:spTree>
    <p:extLst>
      <p:ext uri="{BB962C8B-B14F-4D97-AF65-F5344CB8AC3E}">
        <p14:creationId xmlns:p14="http://schemas.microsoft.com/office/powerpoint/2010/main" val="3024275932"/>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2096</TotalTime>
  <Words>625</Words>
  <Application>Microsoft Office PowerPoint</Application>
  <PresentationFormat>Panorámica</PresentationFormat>
  <Paragraphs>88</Paragraphs>
  <Slides>34</Slides>
  <Notes>0</Notes>
  <HiddenSlides>0</HiddenSlides>
  <MMClips>0</MMClips>
  <ScaleCrop>false</ScaleCrop>
  <HeadingPairs>
    <vt:vector size="6" baseType="variant">
      <vt:variant>
        <vt:lpstr>Fuentes usadas</vt:lpstr>
      </vt:variant>
      <vt:variant>
        <vt:i4>6</vt:i4>
      </vt:variant>
      <vt:variant>
        <vt:lpstr>Tema</vt:lpstr>
      </vt:variant>
      <vt:variant>
        <vt:i4>2</vt:i4>
      </vt:variant>
      <vt:variant>
        <vt:lpstr>Títulos de diapositiva</vt:lpstr>
      </vt:variant>
      <vt:variant>
        <vt:i4>34</vt:i4>
      </vt:variant>
    </vt:vector>
  </HeadingPairs>
  <TitlesOfParts>
    <vt:vector size="42" baseType="lpstr">
      <vt:lpstr>Aptos</vt:lpstr>
      <vt:lpstr>Aptos Display</vt:lpstr>
      <vt:lpstr>Arial</vt:lpstr>
      <vt:lpstr>Calibri</vt:lpstr>
      <vt:lpstr>Calibri Light</vt:lpstr>
      <vt:lpstr>Times New Roman</vt:lpstr>
      <vt:lpstr>Tema de Office</vt:lpstr>
      <vt:lpstr>1_Tema de Office</vt:lpstr>
      <vt:lpstr>Trabajo y Productividad</vt:lpstr>
      <vt:lpstr>Sobre el trabajo</vt:lpstr>
      <vt:lpstr>Sobre el trabajo</vt:lpstr>
      <vt:lpstr>Sobre el trabajo</vt:lpstr>
      <vt:lpstr>Sobre el trabajo</vt:lpstr>
      <vt:lpstr>Sobre el trabajo</vt:lpstr>
      <vt:lpstr>Bertrand Russell</vt:lpstr>
      <vt:lpstr>Bertrand Russell (Conquista de la Felicidad)</vt:lpstr>
      <vt:lpstr>Ocio, tiempo libre. (Bertrand Russell)</vt:lpstr>
      <vt:lpstr>Sobre el trabajo</vt:lpstr>
      <vt:lpstr>Sobre el trabajo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Edgar Ventura, citando a Marx</vt:lpstr>
      <vt:lpstr>Bertrand Russell</vt:lpstr>
      <vt:lpstr>Productividad</vt:lpstr>
      <vt:lpstr>Presentación de PowerPoint</vt:lpstr>
      <vt:lpstr>Productividad</vt:lpstr>
      <vt:lpstr>Productividad</vt:lpstr>
      <vt:lpstr>Productividad: Definición 1</vt:lpstr>
      <vt:lpstr>Productividad: Definición 2</vt:lpstr>
      <vt:lpstr>Productividad</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Administrador Nepo</dc:creator>
  <cp:lastModifiedBy>Administrador Nepo</cp:lastModifiedBy>
  <cp:revision>1</cp:revision>
  <dcterms:created xsi:type="dcterms:W3CDTF">2026-05-01T00:25:37Z</dcterms:created>
  <dcterms:modified xsi:type="dcterms:W3CDTF">2026-05-28T04:27:44Z</dcterms:modified>
</cp:coreProperties>
</file>